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70" r:id="rId4"/>
    <p:sldId id="258" r:id="rId5"/>
    <p:sldId id="267" r:id="rId6"/>
    <p:sldId id="261" r:id="rId7"/>
    <p:sldId id="273" r:id="rId8"/>
    <p:sldId id="269" r:id="rId9"/>
    <p:sldId id="263" r:id="rId10"/>
    <p:sldId id="264" r:id="rId11"/>
    <p:sldId id="271" r:id="rId12"/>
    <p:sldId id="268" r:id="rId13"/>
    <p:sldId id="265" r:id="rId14"/>
    <p:sldId id="274" r:id="rId15"/>
    <p:sldId id="275" r:id="rId16"/>
    <p:sldId id="276" r:id="rId17"/>
    <p:sldId id="277" r:id="rId18"/>
    <p:sldId id="257" r:id="rId19"/>
    <p:sldId id="278" r:id="rId20"/>
    <p:sldId id="272" r:id="rId21"/>
    <p:sldId id="280" r:id="rId22"/>
    <p:sldId id="279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0235B0-B05B-44F3-978A-6C7F2EFC7C8B}" v="34" dt="2025-04-17T23:34:48.532"/>
    <p1510:client id="{83288432-A0C8-967B-BE2F-AD0C0A9A2985}" v="172" dt="2025-04-16T23:41:52.991"/>
    <p1510:client id="{B14FE2A6-ADF4-0991-98D8-2FA0D1329F70}" v="818" dt="2025-04-17T01:13:02.892"/>
    <p1510:client id="{B1AFF465-9AE1-3379-F702-09756B490942}" v="93" dt="2025-04-18T00:07:06.754"/>
    <p1510:client id="{BF2F386E-0464-3EA8-A3BE-A05E22C85FE1}" v="1205" dt="2025-04-17T20:13:10.536"/>
    <p1510:client id="{C514B165-DCB9-446D-A37E-2366E62F05C7}" v="15" dt="2025-04-18T00:04:17.307"/>
    <p1510:client id="{E746A585-FCA7-3478-7B4C-914E912AA222}" v="505" dt="2025-04-16T23:57:18.411"/>
    <p1510:client id="{E9C76983-4258-EB5A-9E27-F2B5F848A743}" v="132" dt="2025-04-17T09:25:28.0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3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svg"/><Relationship Id="rId1" Type="http://schemas.openxmlformats.org/officeDocument/2006/relationships/image" Target="../media/image36.png"/><Relationship Id="rId4" Type="http://schemas.openxmlformats.org/officeDocument/2006/relationships/image" Target="../media/image3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3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svg"/><Relationship Id="rId1" Type="http://schemas.openxmlformats.org/officeDocument/2006/relationships/image" Target="../media/image36.png"/><Relationship Id="rId4" Type="http://schemas.openxmlformats.org/officeDocument/2006/relationships/image" Target="../media/image3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82EF63-6A88-4F72-AF2D-F0FD36DAADF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zh-TW" altLang="en-US"/>
        </a:p>
      </dgm:t>
    </dgm:pt>
    <dgm:pt modelId="{FAD742D4-F8CC-4157-9C8E-5541CE7DADD3}">
      <dgm:prSet phldrT="[文字]" phldr="0"/>
      <dgm:spPr/>
      <dgm:t>
        <a:bodyPr/>
        <a:lstStyle/>
        <a:p>
          <a:pPr>
            <a:lnSpc>
              <a:spcPct val="100000"/>
            </a:lnSpc>
          </a:pPr>
          <a:r>
            <a:rPr lang="zh-TW"/>
            <a:t>Variables we plan to use</a:t>
          </a:r>
          <a:endParaRPr lang="zh-TW" altLang="en-US"/>
        </a:p>
      </dgm:t>
    </dgm:pt>
    <dgm:pt modelId="{8C1E13F7-63A5-42A3-8615-5184FF8715FB}" type="parTrans" cxnId="{CC424B4B-7DFD-4C76-8242-E8E5A5AF530A}">
      <dgm:prSet/>
      <dgm:spPr/>
      <dgm:t>
        <a:bodyPr/>
        <a:lstStyle/>
        <a:p>
          <a:endParaRPr lang="zh-TW" altLang="en-US"/>
        </a:p>
      </dgm:t>
    </dgm:pt>
    <dgm:pt modelId="{FC555C65-BA1C-4A58-8DEF-4EEA6CBF55AB}" type="sibTrans" cxnId="{CC424B4B-7DFD-4C76-8242-E8E5A5AF530A}">
      <dgm:prSet/>
      <dgm:spPr/>
      <dgm:t>
        <a:bodyPr/>
        <a:lstStyle/>
        <a:p>
          <a:endParaRPr lang="zh-TW" altLang="en-US"/>
        </a:p>
      </dgm:t>
    </dgm:pt>
    <dgm:pt modelId="{64368D71-2F23-4255-9EA1-8D475596AEC7}">
      <dgm:prSet phldrT="[文字]" phldr="0"/>
      <dgm:spPr/>
      <dgm:t>
        <a:bodyPr/>
        <a:lstStyle/>
        <a:p>
          <a:pPr>
            <a:lnSpc>
              <a:spcPct val="100000"/>
            </a:lnSpc>
          </a:pPr>
          <a:r>
            <a:rPr lang="zh-TW" altLang="en-US">
              <a:latin typeface="Aptos Display" panose="020F0302020204030204"/>
            </a:rPr>
            <a:t>Two Data Building Procedures</a:t>
          </a:r>
          <a:endParaRPr lang="zh-TW" altLang="en-US"/>
        </a:p>
      </dgm:t>
    </dgm:pt>
    <dgm:pt modelId="{E9B8C2B6-A719-4D33-96FA-056E5DC780B5}" type="parTrans" cxnId="{9B0647F5-8D52-4465-9457-543AEEB1BA6B}">
      <dgm:prSet/>
      <dgm:spPr/>
      <dgm:t>
        <a:bodyPr/>
        <a:lstStyle/>
        <a:p>
          <a:endParaRPr lang="zh-TW" altLang="en-US"/>
        </a:p>
      </dgm:t>
    </dgm:pt>
    <dgm:pt modelId="{CA724E3D-B7CF-4654-AF21-A7D38EE49D61}" type="sibTrans" cxnId="{9B0647F5-8D52-4465-9457-543AEEB1BA6B}">
      <dgm:prSet/>
      <dgm:spPr/>
      <dgm:t>
        <a:bodyPr/>
        <a:lstStyle/>
        <a:p>
          <a:endParaRPr lang="zh-TW" altLang="en-US"/>
        </a:p>
      </dgm:t>
    </dgm:pt>
    <dgm:pt modelId="{66A16209-B727-4D0E-B6E6-0DF4B0137FAF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zh-TW" altLang="en-US">
              <a:latin typeface="Aptos Display" panose="020F0302020204030204"/>
            </a:rPr>
            <a:t>PyGIS</a:t>
          </a:r>
        </a:p>
      </dgm:t>
    </dgm:pt>
    <dgm:pt modelId="{7CEFEEF3-FEA6-4D9C-8CB0-CB4BCD8ED120}" type="parTrans" cxnId="{EA506834-13E1-4392-8D8C-D0C5E681B4F2}">
      <dgm:prSet/>
      <dgm:spPr/>
    </dgm:pt>
    <dgm:pt modelId="{06FB5D24-6830-41FA-B607-96BF2E8FDB16}" type="sibTrans" cxnId="{EA506834-13E1-4392-8D8C-D0C5E681B4F2}">
      <dgm:prSet/>
      <dgm:spPr/>
      <dgm:t>
        <a:bodyPr/>
        <a:lstStyle/>
        <a:p>
          <a:endParaRPr lang="en-US"/>
        </a:p>
      </dgm:t>
    </dgm:pt>
    <dgm:pt modelId="{30B2C4C5-9B7D-4467-86C2-70D338F520AC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zh-TW" altLang="en-US">
              <a:latin typeface="Aptos Display" panose="020F0302020204030204"/>
            </a:rPr>
            <a:t>Python Analytics</a:t>
          </a:r>
        </a:p>
      </dgm:t>
    </dgm:pt>
    <dgm:pt modelId="{8E223C39-C293-4F1E-A96D-D88610E788A0}" type="parTrans" cxnId="{E5882529-2F13-4C63-8547-8DC786CF43B1}">
      <dgm:prSet/>
      <dgm:spPr/>
    </dgm:pt>
    <dgm:pt modelId="{D49487D0-CD1D-4E96-B139-73C5FDFB8DB4}" type="sibTrans" cxnId="{E5882529-2F13-4C63-8547-8DC786CF43B1}">
      <dgm:prSet/>
      <dgm:spPr/>
      <dgm:t>
        <a:bodyPr/>
        <a:lstStyle/>
        <a:p>
          <a:endParaRPr lang="en-US"/>
        </a:p>
      </dgm:t>
    </dgm:pt>
    <dgm:pt modelId="{94966621-3471-4764-A783-29616750BDFE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zh-TW" altLang="en-US">
              <a:latin typeface="Aptos Display" panose="020F0302020204030204"/>
            </a:rPr>
            <a:t>Forcasting Model Planning</a:t>
          </a:r>
        </a:p>
      </dgm:t>
    </dgm:pt>
    <dgm:pt modelId="{ECA0FC82-8485-45A4-9299-D5CECC18AA18}" type="parTrans" cxnId="{3AC573F2-AC17-476B-830E-BD4C26E11869}">
      <dgm:prSet/>
      <dgm:spPr/>
    </dgm:pt>
    <dgm:pt modelId="{394A5208-F5E9-483C-88EA-23F2398C532D}" type="sibTrans" cxnId="{3AC573F2-AC17-476B-830E-BD4C26E11869}">
      <dgm:prSet/>
      <dgm:spPr/>
      <dgm:t>
        <a:bodyPr/>
        <a:lstStyle/>
        <a:p>
          <a:endParaRPr lang="en-US"/>
        </a:p>
      </dgm:t>
    </dgm:pt>
    <dgm:pt modelId="{B2D7A083-056D-4CFD-9B10-DE151472DBB3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zh-TW" altLang="en-US">
              <a:latin typeface="Aptos Display" panose="020F0302020204030204"/>
            </a:rPr>
            <a:t>Model Applications</a:t>
          </a:r>
        </a:p>
      </dgm:t>
    </dgm:pt>
    <dgm:pt modelId="{838C2786-1EAC-4379-9C73-3ED74744588F}" type="parTrans" cxnId="{D9A42F4A-D764-469A-96CA-44C0EF9B9A9D}">
      <dgm:prSet/>
      <dgm:spPr/>
    </dgm:pt>
    <dgm:pt modelId="{41A74205-3004-4A89-B71E-0E029F77D14E}" type="sibTrans" cxnId="{D9A42F4A-D764-469A-96CA-44C0EF9B9A9D}">
      <dgm:prSet/>
      <dgm:spPr/>
      <dgm:t>
        <a:bodyPr/>
        <a:lstStyle/>
        <a:p>
          <a:endParaRPr lang="en-US"/>
        </a:p>
      </dgm:t>
    </dgm:pt>
    <dgm:pt modelId="{D3D7E353-00EC-4584-B62F-A321EDE126BE}" type="pres">
      <dgm:prSet presAssocID="{5C82EF63-6A88-4F72-AF2D-F0FD36DAADFE}" presName="root" presStyleCnt="0">
        <dgm:presLayoutVars>
          <dgm:dir/>
          <dgm:resizeHandles val="exact"/>
        </dgm:presLayoutVars>
      </dgm:prSet>
      <dgm:spPr/>
    </dgm:pt>
    <dgm:pt modelId="{EEFF417B-8783-43F9-85B2-6FF3DEE2E9F1}" type="pres">
      <dgm:prSet presAssocID="{FAD742D4-F8CC-4157-9C8E-5541CE7DADD3}" presName="compNode" presStyleCnt="0"/>
      <dgm:spPr/>
    </dgm:pt>
    <dgm:pt modelId="{CA5F387F-DB93-4334-B9DB-9D7DABD6DEE1}" type="pres">
      <dgm:prSet presAssocID="{FAD742D4-F8CC-4157-9C8E-5541CE7DADD3}" presName="bgRect" presStyleLbl="bgShp" presStyleIdx="0" presStyleCnt="4"/>
      <dgm:spPr/>
    </dgm:pt>
    <dgm:pt modelId="{44CB9D6F-8564-45BB-BD49-31840B69BAAB}" type="pres">
      <dgm:prSet presAssocID="{FAD742D4-F8CC-4157-9C8E-5541CE7DADD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核取記號"/>
        </a:ext>
      </dgm:extLst>
    </dgm:pt>
    <dgm:pt modelId="{2DC2B8C4-B44E-48D2-B09C-78DC2E238C1D}" type="pres">
      <dgm:prSet presAssocID="{FAD742D4-F8CC-4157-9C8E-5541CE7DADD3}" presName="spaceRect" presStyleCnt="0"/>
      <dgm:spPr/>
    </dgm:pt>
    <dgm:pt modelId="{12054FAC-763B-4372-A9BC-2C4B4A3CF613}" type="pres">
      <dgm:prSet presAssocID="{FAD742D4-F8CC-4157-9C8E-5541CE7DADD3}" presName="parTx" presStyleLbl="revTx" presStyleIdx="0" presStyleCnt="5">
        <dgm:presLayoutVars>
          <dgm:chMax val="0"/>
          <dgm:chPref val="0"/>
        </dgm:presLayoutVars>
      </dgm:prSet>
      <dgm:spPr/>
    </dgm:pt>
    <dgm:pt modelId="{5E05E484-A63F-45B2-86B4-86714F3299F2}" type="pres">
      <dgm:prSet presAssocID="{FC555C65-BA1C-4A58-8DEF-4EEA6CBF55AB}" presName="sibTrans" presStyleCnt="0"/>
      <dgm:spPr/>
    </dgm:pt>
    <dgm:pt modelId="{4711688A-7803-4225-9FBE-2EBA7B146671}" type="pres">
      <dgm:prSet presAssocID="{64368D71-2F23-4255-9EA1-8D475596AEC7}" presName="compNode" presStyleCnt="0"/>
      <dgm:spPr/>
    </dgm:pt>
    <dgm:pt modelId="{C0143BBA-23C2-457D-8BC6-AEA4EF70A247}" type="pres">
      <dgm:prSet presAssocID="{64368D71-2F23-4255-9EA1-8D475596AEC7}" presName="bgRect" presStyleLbl="bgShp" presStyleIdx="1" presStyleCnt="4"/>
      <dgm:spPr/>
    </dgm:pt>
    <dgm:pt modelId="{17977596-6394-4310-89E2-1BF76B6C4C72}" type="pres">
      <dgm:prSet presAssocID="{64368D71-2F23-4255-9EA1-8D475596AEC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F7289AF-C335-4A91-8937-DE1B4E399564}" type="pres">
      <dgm:prSet presAssocID="{64368D71-2F23-4255-9EA1-8D475596AEC7}" presName="spaceRect" presStyleCnt="0"/>
      <dgm:spPr/>
    </dgm:pt>
    <dgm:pt modelId="{978294F1-67B2-4A56-9067-034CE585DD51}" type="pres">
      <dgm:prSet presAssocID="{64368D71-2F23-4255-9EA1-8D475596AEC7}" presName="parTx" presStyleLbl="revTx" presStyleIdx="1" presStyleCnt="5">
        <dgm:presLayoutVars>
          <dgm:chMax val="0"/>
          <dgm:chPref val="0"/>
        </dgm:presLayoutVars>
      </dgm:prSet>
      <dgm:spPr/>
    </dgm:pt>
    <dgm:pt modelId="{1EC2C229-DACD-471A-9212-69EC604C0D91}" type="pres">
      <dgm:prSet presAssocID="{64368D71-2F23-4255-9EA1-8D475596AEC7}" presName="desTx" presStyleLbl="revTx" presStyleIdx="2" presStyleCnt="5">
        <dgm:presLayoutVars/>
      </dgm:prSet>
      <dgm:spPr/>
    </dgm:pt>
    <dgm:pt modelId="{D0DE9DCE-39D1-4FF3-8BDC-2817C8127F88}" type="pres">
      <dgm:prSet presAssocID="{CA724E3D-B7CF-4654-AF21-A7D38EE49D61}" presName="sibTrans" presStyleCnt="0"/>
      <dgm:spPr/>
    </dgm:pt>
    <dgm:pt modelId="{CB4A20A1-6117-4CAD-A117-5578433F7573}" type="pres">
      <dgm:prSet presAssocID="{94966621-3471-4764-A783-29616750BDFE}" presName="compNode" presStyleCnt="0"/>
      <dgm:spPr/>
    </dgm:pt>
    <dgm:pt modelId="{5DFB638E-9B9F-401C-932A-BCA3EE8DF7DF}" type="pres">
      <dgm:prSet presAssocID="{94966621-3471-4764-A783-29616750BDFE}" presName="bgRect" presStyleLbl="bgShp" presStyleIdx="2" presStyleCnt="4"/>
      <dgm:spPr/>
    </dgm:pt>
    <dgm:pt modelId="{89ABD2B0-3050-41AE-9522-273D776A9399}" type="pres">
      <dgm:prSet presAssocID="{94966621-3471-4764-A783-29616750BDF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1C40385-FDD5-44AF-BA98-95D7B8493DD8}" type="pres">
      <dgm:prSet presAssocID="{94966621-3471-4764-A783-29616750BDFE}" presName="spaceRect" presStyleCnt="0"/>
      <dgm:spPr/>
    </dgm:pt>
    <dgm:pt modelId="{94B805EA-5CB2-44EA-8448-84BCBE1C1DA9}" type="pres">
      <dgm:prSet presAssocID="{94966621-3471-4764-A783-29616750BDFE}" presName="parTx" presStyleLbl="revTx" presStyleIdx="3" presStyleCnt="5">
        <dgm:presLayoutVars>
          <dgm:chMax val="0"/>
          <dgm:chPref val="0"/>
        </dgm:presLayoutVars>
      </dgm:prSet>
      <dgm:spPr/>
    </dgm:pt>
    <dgm:pt modelId="{389BED55-507A-4D64-A54D-77BE1780F226}" type="pres">
      <dgm:prSet presAssocID="{394A5208-F5E9-483C-88EA-23F2398C532D}" presName="sibTrans" presStyleCnt="0"/>
      <dgm:spPr/>
    </dgm:pt>
    <dgm:pt modelId="{9D0FD2FA-C54A-4273-B6BB-A2AD0CD07617}" type="pres">
      <dgm:prSet presAssocID="{B2D7A083-056D-4CFD-9B10-DE151472DBB3}" presName="compNode" presStyleCnt="0"/>
      <dgm:spPr/>
    </dgm:pt>
    <dgm:pt modelId="{4B5DE4B8-CE96-4C0C-9E5E-74467CD9E243}" type="pres">
      <dgm:prSet presAssocID="{B2D7A083-056D-4CFD-9B10-DE151472DBB3}" presName="bgRect" presStyleLbl="bgShp" presStyleIdx="3" presStyleCnt="4"/>
      <dgm:spPr/>
    </dgm:pt>
    <dgm:pt modelId="{7D6546CE-2314-4DF4-9BA3-C2CF0FE783BC}" type="pres">
      <dgm:prSet presAssocID="{B2D7A083-056D-4CFD-9B10-DE151472DBB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文件"/>
        </a:ext>
      </dgm:extLst>
    </dgm:pt>
    <dgm:pt modelId="{3DF0592E-D209-46D8-80A7-FFC28BBE3A15}" type="pres">
      <dgm:prSet presAssocID="{B2D7A083-056D-4CFD-9B10-DE151472DBB3}" presName="spaceRect" presStyleCnt="0"/>
      <dgm:spPr/>
    </dgm:pt>
    <dgm:pt modelId="{3DB4F545-C822-47D3-B5AF-CE69F268054D}" type="pres">
      <dgm:prSet presAssocID="{B2D7A083-056D-4CFD-9B10-DE151472DBB3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E5882529-2F13-4C63-8547-8DC786CF43B1}" srcId="{64368D71-2F23-4255-9EA1-8D475596AEC7}" destId="{30B2C4C5-9B7D-4467-86C2-70D338F520AC}" srcOrd="1" destOrd="0" parTransId="{8E223C39-C293-4F1E-A96D-D88610E788A0}" sibTransId="{D49487D0-CD1D-4E96-B139-73C5FDFB8DB4}"/>
    <dgm:cxn modelId="{EA506834-13E1-4392-8D8C-D0C5E681B4F2}" srcId="{64368D71-2F23-4255-9EA1-8D475596AEC7}" destId="{66A16209-B727-4D0E-B6E6-0DF4B0137FAF}" srcOrd="0" destOrd="0" parTransId="{7CEFEEF3-FEA6-4D9C-8CB0-CB4BCD8ED120}" sibTransId="{06FB5D24-6830-41FA-B607-96BF2E8FDB16}"/>
    <dgm:cxn modelId="{5035B561-214B-446B-A2D4-C959E646CBE2}" type="presOf" srcId="{94966621-3471-4764-A783-29616750BDFE}" destId="{94B805EA-5CB2-44EA-8448-84BCBE1C1DA9}" srcOrd="0" destOrd="0" presId="urn:microsoft.com/office/officeart/2018/2/layout/IconVerticalSolidList"/>
    <dgm:cxn modelId="{D9A42F4A-D764-469A-96CA-44C0EF9B9A9D}" srcId="{5C82EF63-6A88-4F72-AF2D-F0FD36DAADFE}" destId="{B2D7A083-056D-4CFD-9B10-DE151472DBB3}" srcOrd="3" destOrd="0" parTransId="{838C2786-1EAC-4379-9C73-3ED74744588F}" sibTransId="{41A74205-3004-4A89-B71E-0E029F77D14E}"/>
    <dgm:cxn modelId="{CC424B4B-7DFD-4C76-8242-E8E5A5AF530A}" srcId="{5C82EF63-6A88-4F72-AF2D-F0FD36DAADFE}" destId="{FAD742D4-F8CC-4157-9C8E-5541CE7DADD3}" srcOrd="0" destOrd="0" parTransId="{8C1E13F7-63A5-42A3-8615-5184FF8715FB}" sibTransId="{FC555C65-BA1C-4A58-8DEF-4EEA6CBF55AB}"/>
    <dgm:cxn modelId="{EBF1F46B-48D9-4FD6-88F3-C37CA3EF3F77}" type="presOf" srcId="{66A16209-B727-4D0E-B6E6-0DF4B0137FAF}" destId="{1EC2C229-DACD-471A-9212-69EC604C0D91}" srcOrd="0" destOrd="0" presId="urn:microsoft.com/office/officeart/2018/2/layout/IconVerticalSolidList"/>
    <dgm:cxn modelId="{EF0AFE54-F3F1-4A5A-86F4-A01C0FF67D10}" type="presOf" srcId="{5C82EF63-6A88-4F72-AF2D-F0FD36DAADFE}" destId="{D3D7E353-00EC-4584-B62F-A321EDE126BE}" srcOrd="0" destOrd="0" presId="urn:microsoft.com/office/officeart/2018/2/layout/IconVerticalSolidList"/>
    <dgm:cxn modelId="{B8C66975-91F5-47AE-A6FF-53A266F65FF1}" type="presOf" srcId="{B2D7A083-056D-4CFD-9B10-DE151472DBB3}" destId="{3DB4F545-C822-47D3-B5AF-CE69F268054D}" srcOrd="0" destOrd="0" presId="urn:microsoft.com/office/officeart/2018/2/layout/IconVerticalSolidList"/>
    <dgm:cxn modelId="{F2C1F88C-86F2-4434-AE70-8D69A86AC9D5}" type="presOf" srcId="{FAD742D4-F8CC-4157-9C8E-5541CE7DADD3}" destId="{12054FAC-763B-4372-A9BC-2C4B4A3CF613}" srcOrd="0" destOrd="0" presId="urn:microsoft.com/office/officeart/2018/2/layout/IconVerticalSolidList"/>
    <dgm:cxn modelId="{299E50A5-5314-4562-9953-C8A68A31D148}" type="presOf" srcId="{30B2C4C5-9B7D-4467-86C2-70D338F520AC}" destId="{1EC2C229-DACD-471A-9212-69EC604C0D91}" srcOrd="0" destOrd="1" presId="urn:microsoft.com/office/officeart/2018/2/layout/IconVerticalSolidList"/>
    <dgm:cxn modelId="{2FB920E9-C5A1-479B-A2D6-935AF33678C4}" type="presOf" srcId="{64368D71-2F23-4255-9EA1-8D475596AEC7}" destId="{978294F1-67B2-4A56-9067-034CE585DD51}" srcOrd="0" destOrd="0" presId="urn:microsoft.com/office/officeart/2018/2/layout/IconVerticalSolidList"/>
    <dgm:cxn modelId="{3AC573F2-AC17-476B-830E-BD4C26E11869}" srcId="{5C82EF63-6A88-4F72-AF2D-F0FD36DAADFE}" destId="{94966621-3471-4764-A783-29616750BDFE}" srcOrd="2" destOrd="0" parTransId="{ECA0FC82-8485-45A4-9299-D5CECC18AA18}" sibTransId="{394A5208-F5E9-483C-88EA-23F2398C532D}"/>
    <dgm:cxn modelId="{9B0647F5-8D52-4465-9457-543AEEB1BA6B}" srcId="{5C82EF63-6A88-4F72-AF2D-F0FD36DAADFE}" destId="{64368D71-2F23-4255-9EA1-8D475596AEC7}" srcOrd="1" destOrd="0" parTransId="{E9B8C2B6-A719-4D33-96FA-056E5DC780B5}" sibTransId="{CA724E3D-B7CF-4654-AF21-A7D38EE49D61}"/>
    <dgm:cxn modelId="{83B54555-3F66-40A6-AAE2-327B9C734EEA}" type="presParOf" srcId="{D3D7E353-00EC-4584-B62F-A321EDE126BE}" destId="{EEFF417B-8783-43F9-85B2-6FF3DEE2E9F1}" srcOrd="0" destOrd="0" presId="urn:microsoft.com/office/officeart/2018/2/layout/IconVerticalSolidList"/>
    <dgm:cxn modelId="{9C5A2F18-2DB6-414B-BBA9-0F7F2A8377A4}" type="presParOf" srcId="{EEFF417B-8783-43F9-85B2-6FF3DEE2E9F1}" destId="{CA5F387F-DB93-4334-B9DB-9D7DABD6DEE1}" srcOrd="0" destOrd="0" presId="urn:microsoft.com/office/officeart/2018/2/layout/IconVerticalSolidList"/>
    <dgm:cxn modelId="{0D876CCE-D97D-46CA-8CCF-EB689BA0D4E0}" type="presParOf" srcId="{EEFF417B-8783-43F9-85B2-6FF3DEE2E9F1}" destId="{44CB9D6F-8564-45BB-BD49-31840B69BAAB}" srcOrd="1" destOrd="0" presId="urn:microsoft.com/office/officeart/2018/2/layout/IconVerticalSolidList"/>
    <dgm:cxn modelId="{1370CFC6-AB69-41A1-AB65-8B88BCB7B352}" type="presParOf" srcId="{EEFF417B-8783-43F9-85B2-6FF3DEE2E9F1}" destId="{2DC2B8C4-B44E-48D2-B09C-78DC2E238C1D}" srcOrd="2" destOrd="0" presId="urn:microsoft.com/office/officeart/2018/2/layout/IconVerticalSolidList"/>
    <dgm:cxn modelId="{4B68C112-286A-4096-B8B5-AD5BFF182246}" type="presParOf" srcId="{EEFF417B-8783-43F9-85B2-6FF3DEE2E9F1}" destId="{12054FAC-763B-4372-A9BC-2C4B4A3CF613}" srcOrd="3" destOrd="0" presId="urn:microsoft.com/office/officeart/2018/2/layout/IconVerticalSolidList"/>
    <dgm:cxn modelId="{DC59D49D-6B1A-44FD-8615-AC977BD631B1}" type="presParOf" srcId="{D3D7E353-00EC-4584-B62F-A321EDE126BE}" destId="{5E05E484-A63F-45B2-86B4-86714F3299F2}" srcOrd="1" destOrd="0" presId="urn:microsoft.com/office/officeart/2018/2/layout/IconVerticalSolidList"/>
    <dgm:cxn modelId="{F07E4622-B684-4F39-B54E-00F4AD2BA934}" type="presParOf" srcId="{D3D7E353-00EC-4584-B62F-A321EDE126BE}" destId="{4711688A-7803-4225-9FBE-2EBA7B146671}" srcOrd="2" destOrd="0" presId="urn:microsoft.com/office/officeart/2018/2/layout/IconVerticalSolidList"/>
    <dgm:cxn modelId="{D96780EF-980D-4EDF-8AA6-7B957AF2C935}" type="presParOf" srcId="{4711688A-7803-4225-9FBE-2EBA7B146671}" destId="{C0143BBA-23C2-457D-8BC6-AEA4EF70A247}" srcOrd="0" destOrd="0" presId="urn:microsoft.com/office/officeart/2018/2/layout/IconVerticalSolidList"/>
    <dgm:cxn modelId="{8663AE25-B82C-4B5A-BC47-5775723841C9}" type="presParOf" srcId="{4711688A-7803-4225-9FBE-2EBA7B146671}" destId="{17977596-6394-4310-89E2-1BF76B6C4C72}" srcOrd="1" destOrd="0" presId="urn:microsoft.com/office/officeart/2018/2/layout/IconVerticalSolidList"/>
    <dgm:cxn modelId="{D3D06D43-03E0-4694-A76B-1911976535D8}" type="presParOf" srcId="{4711688A-7803-4225-9FBE-2EBA7B146671}" destId="{0F7289AF-C335-4A91-8937-DE1B4E399564}" srcOrd="2" destOrd="0" presId="urn:microsoft.com/office/officeart/2018/2/layout/IconVerticalSolidList"/>
    <dgm:cxn modelId="{95AB9AEA-103C-4C29-BBCB-D7FED76530B4}" type="presParOf" srcId="{4711688A-7803-4225-9FBE-2EBA7B146671}" destId="{978294F1-67B2-4A56-9067-034CE585DD51}" srcOrd="3" destOrd="0" presId="urn:microsoft.com/office/officeart/2018/2/layout/IconVerticalSolidList"/>
    <dgm:cxn modelId="{86E4DFDD-D784-44D6-A576-82871BFE8DA1}" type="presParOf" srcId="{4711688A-7803-4225-9FBE-2EBA7B146671}" destId="{1EC2C229-DACD-471A-9212-69EC604C0D91}" srcOrd="4" destOrd="0" presId="urn:microsoft.com/office/officeart/2018/2/layout/IconVerticalSolidList"/>
    <dgm:cxn modelId="{18688965-2DB9-441B-8FC8-EE8501C345A1}" type="presParOf" srcId="{D3D7E353-00EC-4584-B62F-A321EDE126BE}" destId="{D0DE9DCE-39D1-4FF3-8BDC-2817C8127F88}" srcOrd="3" destOrd="0" presId="urn:microsoft.com/office/officeart/2018/2/layout/IconVerticalSolidList"/>
    <dgm:cxn modelId="{3D2FBE69-8504-443C-A1E0-F99D157AA89A}" type="presParOf" srcId="{D3D7E353-00EC-4584-B62F-A321EDE126BE}" destId="{CB4A20A1-6117-4CAD-A117-5578433F7573}" srcOrd="4" destOrd="0" presId="urn:microsoft.com/office/officeart/2018/2/layout/IconVerticalSolidList"/>
    <dgm:cxn modelId="{D733306C-283A-4CFF-BA93-41F16E4837CA}" type="presParOf" srcId="{CB4A20A1-6117-4CAD-A117-5578433F7573}" destId="{5DFB638E-9B9F-401C-932A-BCA3EE8DF7DF}" srcOrd="0" destOrd="0" presId="urn:microsoft.com/office/officeart/2018/2/layout/IconVerticalSolidList"/>
    <dgm:cxn modelId="{FB0480E1-AA26-4DDB-B338-B3E2E4D9CA56}" type="presParOf" srcId="{CB4A20A1-6117-4CAD-A117-5578433F7573}" destId="{89ABD2B0-3050-41AE-9522-273D776A9399}" srcOrd="1" destOrd="0" presId="urn:microsoft.com/office/officeart/2018/2/layout/IconVerticalSolidList"/>
    <dgm:cxn modelId="{2A0429BE-1311-4A2D-B599-610DA1CD10BF}" type="presParOf" srcId="{CB4A20A1-6117-4CAD-A117-5578433F7573}" destId="{D1C40385-FDD5-44AF-BA98-95D7B8493DD8}" srcOrd="2" destOrd="0" presId="urn:microsoft.com/office/officeart/2018/2/layout/IconVerticalSolidList"/>
    <dgm:cxn modelId="{CAB28259-7703-4C5C-9A52-EBCEF6A30C61}" type="presParOf" srcId="{CB4A20A1-6117-4CAD-A117-5578433F7573}" destId="{94B805EA-5CB2-44EA-8448-84BCBE1C1DA9}" srcOrd="3" destOrd="0" presId="urn:microsoft.com/office/officeart/2018/2/layout/IconVerticalSolidList"/>
    <dgm:cxn modelId="{86E90841-5409-4E0F-BB6C-2B4DFBB0FBAC}" type="presParOf" srcId="{D3D7E353-00EC-4584-B62F-A321EDE126BE}" destId="{389BED55-507A-4D64-A54D-77BE1780F226}" srcOrd="5" destOrd="0" presId="urn:microsoft.com/office/officeart/2018/2/layout/IconVerticalSolidList"/>
    <dgm:cxn modelId="{89ED2BBC-CA83-48C7-AB91-63E68D21FA64}" type="presParOf" srcId="{D3D7E353-00EC-4584-B62F-A321EDE126BE}" destId="{9D0FD2FA-C54A-4273-B6BB-A2AD0CD07617}" srcOrd="6" destOrd="0" presId="urn:microsoft.com/office/officeart/2018/2/layout/IconVerticalSolidList"/>
    <dgm:cxn modelId="{87B70FE5-3E62-4459-AA1D-7CDB2B645D40}" type="presParOf" srcId="{9D0FD2FA-C54A-4273-B6BB-A2AD0CD07617}" destId="{4B5DE4B8-CE96-4C0C-9E5E-74467CD9E243}" srcOrd="0" destOrd="0" presId="urn:microsoft.com/office/officeart/2018/2/layout/IconVerticalSolidList"/>
    <dgm:cxn modelId="{4A5B26C9-F606-4A1E-8447-EB3FE9BE8C0A}" type="presParOf" srcId="{9D0FD2FA-C54A-4273-B6BB-A2AD0CD07617}" destId="{7D6546CE-2314-4DF4-9BA3-C2CF0FE783BC}" srcOrd="1" destOrd="0" presId="urn:microsoft.com/office/officeart/2018/2/layout/IconVerticalSolidList"/>
    <dgm:cxn modelId="{748685E7-BA9E-44D9-8CC9-E7911BFDB8FA}" type="presParOf" srcId="{9D0FD2FA-C54A-4273-B6BB-A2AD0CD07617}" destId="{3DF0592E-D209-46D8-80A7-FFC28BBE3A15}" srcOrd="2" destOrd="0" presId="urn:microsoft.com/office/officeart/2018/2/layout/IconVerticalSolidList"/>
    <dgm:cxn modelId="{E5081339-31B6-4091-9AB4-46DBB8900041}" type="presParOf" srcId="{9D0FD2FA-C54A-4273-B6BB-A2AD0CD07617}" destId="{3DB4F545-C822-47D3-B5AF-CE69F268054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BDE218-CA5F-4515-B531-0E589388B81C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icon_accent0_3" csCatId="mainScheme" phldr="1"/>
      <dgm:spPr/>
      <dgm:t>
        <a:bodyPr/>
        <a:lstStyle/>
        <a:p>
          <a:endParaRPr lang="en-US"/>
        </a:p>
      </dgm:t>
    </dgm:pt>
    <dgm:pt modelId="{F31456C9-5BA5-4C88-B919-E4E6F153243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Aptos Display" panose="020F0302020204030204"/>
            </a:rPr>
            <a:t>PyGIS</a:t>
          </a:r>
          <a:r>
            <a:rPr lang="en-US"/>
            <a:t> </a:t>
          </a:r>
        </a:p>
      </dgm:t>
    </dgm:pt>
    <dgm:pt modelId="{A4A781C9-1DF8-4404-8061-1CCB8EB58099}" type="parTrans" cxnId="{0DAC6E46-8EEB-4A1C-9F07-8145DB0FD8BB}">
      <dgm:prSet/>
      <dgm:spPr/>
      <dgm:t>
        <a:bodyPr/>
        <a:lstStyle/>
        <a:p>
          <a:endParaRPr lang="en-US"/>
        </a:p>
      </dgm:t>
    </dgm:pt>
    <dgm:pt modelId="{D2E8ED3B-F7AB-424A-B501-A3303B42DA78}" type="sibTrans" cxnId="{0DAC6E46-8EEB-4A1C-9F07-8145DB0FD8BB}">
      <dgm:prSet/>
      <dgm:spPr/>
      <dgm:t>
        <a:bodyPr/>
        <a:lstStyle/>
        <a:p>
          <a:endParaRPr lang="en-US"/>
        </a:p>
      </dgm:t>
    </dgm:pt>
    <dgm:pt modelId="{ACFE1A73-3F23-4C10-B9DA-327A02D24B7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Python analytics </a:t>
          </a:r>
        </a:p>
      </dgm:t>
    </dgm:pt>
    <dgm:pt modelId="{BC538E37-D7BB-4013-8772-E8B2A81941B8}" type="parTrans" cxnId="{5C066251-0F42-4627-B8A8-875B9A5DF6E8}">
      <dgm:prSet/>
      <dgm:spPr/>
      <dgm:t>
        <a:bodyPr/>
        <a:lstStyle/>
        <a:p>
          <a:endParaRPr lang="en-US"/>
        </a:p>
      </dgm:t>
    </dgm:pt>
    <dgm:pt modelId="{C9D01B3A-CFE5-41CF-86FD-BCB70153119E}" type="sibTrans" cxnId="{5C066251-0F42-4627-B8A8-875B9A5DF6E8}">
      <dgm:prSet/>
      <dgm:spPr/>
      <dgm:t>
        <a:bodyPr/>
        <a:lstStyle/>
        <a:p>
          <a:endParaRPr lang="en-US"/>
        </a:p>
      </dgm:t>
    </dgm:pt>
    <dgm:pt modelId="{9001C1BA-61FD-40A9-AA4C-763D17B8962B}" type="pres">
      <dgm:prSet presAssocID="{7ABDE218-CA5F-4515-B531-0E589388B81C}" presName="root" presStyleCnt="0">
        <dgm:presLayoutVars>
          <dgm:dir/>
          <dgm:resizeHandles val="exact"/>
        </dgm:presLayoutVars>
      </dgm:prSet>
      <dgm:spPr/>
    </dgm:pt>
    <dgm:pt modelId="{1A30EFC5-D1F4-48F2-8EB6-E95923CCBCB7}" type="pres">
      <dgm:prSet presAssocID="{F31456C9-5BA5-4C88-B919-E4E6F153243D}" presName="compNode" presStyleCnt="0"/>
      <dgm:spPr/>
    </dgm:pt>
    <dgm:pt modelId="{2AB72CBF-356A-4F74-80B4-8FC0F5C7A981}" type="pres">
      <dgm:prSet presAssocID="{F31456C9-5BA5-4C88-B919-E4E6F153243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50609ABB-1AF6-485E-93B5-B1A738CA6384}" type="pres">
      <dgm:prSet presAssocID="{F31456C9-5BA5-4C88-B919-E4E6F153243D}" presName="spaceRect" presStyleCnt="0"/>
      <dgm:spPr/>
    </dgm:pt>
    <dgm:pt modelId="{7EFB1892-8B8A-45F8-A0D0-3AA92B84324F}" type="pres">
      <dgm:prSet presAssocID="{F31456C9-5BA5-4C88-B919-E4E6F153243D}" presName="textRect" presStyleLbl="revTx" presStyleIdx="0" presStyleCnt="2">
        <dgm:presLayoutVars>
          <dgm:chMax val="1"/>
          <dgm:chPref val="1"/>
        </dgm:presLayoutVars>
      </dgm:prSet>
      <dgm:spPr/>
    </dgm:pt>
    <dgm:pt modelId="{A2A31B71-1B5A-4736-937B-86011A488224}" type="pres">
      <dgm:prSet presAssocID="{D2E8ED3B-F7AB-424A-B501-A3303B42DA78}" presName="sibTrans" presStyleCnt="0"/>
      <dgm:spPr/>
    </dgm:pt>
    <dgm:pt modelId="{BCCC1589-7F28-4990-84BD-8CDD6EF3F50C}" type="pres">
      <dgm:prSet presAssocID="{ACFE1A73-3F23-4C10-B9DA-327A02D24B72}" presName="compNode" presStyleCnt="0"/>
      <dgm:spPr/>
    </dgm:pt>
    <dgm:pt modelId="{624829CF-2A89-4581-9124-F2CB1A5A141F}" type="pres">
      <dgm:prSet presAssocID="{ACFE1A73-3F23-4C10-B9DA-327A02D24B7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575C5D2A-6376-441D-BD57-97C62714DC87}" type="pres">
      <dgm:prSet presAssocID="{ACFE1A73-3F23-4C10-B9DA-327A02D24B72}" presName="spaceRect" presStyleCnt="0"/>
      <dgm:spPr/>
    </dgm:pt>
    <dgm:pt modelId="{AF9F6459-446C-4AC3-B006-10EFC3DB363E}" type="pres">
      <dgm:prSet presAssocID="{ACFE1A73-3F23-4C10-B9DA-327A02D24B72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0DAC6E46-8EEB-4A1C-9F07-8145DB0FD8BB}" srcId="{7ABDE218-CA5F-4515-B531-0E589388B81C}" destId="{F31456C9-5BA5-4C88-B919-E4E6F153243D}" srcOrd="0" destOrd="0" parTransId="{A4A781C9-1DF8-4404-8061-1CCB8EB58099}" sibTransId="{D2E8ED3B-F7AB-424A-B501-A3303B42DA78}"/>
    <dgm:cxn modelId="{5C066251-0F42-4627-B8A8-875B9A5DF6E8}" srcId="{7ABDE218-CA5F-4515-B531-0E589388B81C}" destId="{ACFE1A73-3F23-4C10-B9DA-327A02D24B72}" srcOrd="1" destOrd="0" parTransId="{BC538E37-D7BB-4013-8772-E8B2A81941B8}" sibTransId="{C9D01B3A-CFE5-41CF-86FD-BCB70153119E}"/>
    <dgm:cxn modelId="{0E83E271-28EB-44C6-8E9B-4FAED2E054F2}" type="presOf" srcId="{F31456C9-5BA5-4C88-B919-E4E6F153243D}" destId="{7EFB1892-8B8A-45F8-A0D0-3AA92B84324F}" srcOrd="0" destOrd="0" presId="urn:microsoft.com/office/officeart/2018/2/layout/IconLabelList"/>
    <dgm:cxn modelId="{81154091-F7AB-4680-AE22-390858497B8C}" type="presOf" srcId="{ACFE1A73-3F23-4C10-B9DA-327A02D24B72}" destId="{AF9F6459-446C-4AC3-B006-10EFC3DB363E}" srcOrd="0" destOrd="0" presId="urn:microsoft.com/office/officeart/2018/2/layout/IconLabelList"/>
    <dgm:cxn modelId="{D271CCB6-35A3-44C0-84D8-BC98402BAF25}" type="presOf" srcId="{7ABDE218-CA5F-4515-B531-0E589388B81C}" destId="{9001C1BA-61FD-40A9-AA4C-763D17B8962B}" srcOrd="0" destOrd="0" presId="urn:microsoft.com/office/officeart/2018/2/layout/IconLabelList"/>
    <dgm:cxn modelId="{B450505B-049F-4B39-9E7F-3596D9298BDE}" type="presParOf" srcId="{9001C1BA-61FD-40A9-AA4C-763D17B8962B}" destId="{1A30EFC5-D1F4-48F2-8EB6-E95923CCBCB7}" srcOrd="0" destOrd="0" presId="urn:microsoft.com/office/officeart/2018/2/layout/IconLabelList"/>
    <dgm:cxn modelId="{8BEEAFF6-AA86-4157-BDAC-573911C779C7}" type="presParOf" srcId="{1A30EFC5-D1F4-48F2-8EB6-E95923CCBCB7}" destId="{2AB72CBF-356A-4F74-80B4-8FC0F5C7A981}" srcOrd="0" destOrd="0" presId="urn:microsoft.com/office/officeart/2018/2/layout/IconLabelList"/>
    <dgm:cxn modelId="{4462D69C-C005-4633-B7F8-71EE9DC5383B}" type="presParOf" srcId="{1A30EFC5-D1F4-48F2-8EB6-E95923CCBCB7}" destId="{50609ABB-1AF6-485E-93B5-B1A738CA6384}" srcOrd="1" destOrd="0" presId="urn:microsoft.com/office/officeart/2018/2/layout/IconLabelList"/>
    <dgm:cxn modelId="{02FF6D5A-809C-4CBF-8A86-C631FBABB1BA}" type="presParOf" srcId="{1A30EFC5-D1F4-48F2-8EB6-E95923CCBCB7}" destId="{7EFB1892-8B8A-45F8-A0D0-3AA92B84324F}" srcOrd="2" destOrd="0" presId="urn:microsoft.com/office/officeart/2018/2/layout/IconLabelList"/>
    <dgm:cxn modelId="{CDC84DAE-2F23-478D-82D8-DC6089ADFE17}" type="presParOf" srcId="{9001C1BA-61FD-40A9-AA4C-763D17B8962B}" destId="{A2A31B71-1B5A-4736-937B-86011A488224}" srcOrd="1" destOrd="0" presId="urn:microsoft.com/office/officeart/2018/2/layout/IconLabelList"/>
    <dgm:cxn modelId="{98D3E1F2-CC73-49CF-8B64-263BC4D36D91}" type="presParOf" srcId="{9001C1BA-61FD-40A9-AA4C-763D17B8962B}" destId="{BCCC1589-7F28-4990-84BD-8CDD6EF3F50C}" srcOrd="2" destOrd="0" presId="urn:microsoft.com/office/officeart/2018/2/layout/IconLabelList"/>
    <dgm:cxn modelId="{D6FEFAB2-0397-4192-B7BA-5A04F24CF8D0}" type="presParOf" srcId="{BCCC1589-7F28-4990-84BD-8CDD6EF3F50C}" destId="{624829CF-2A89-4581-9124-F2CB1A5A141F}" srcOrd="0" destOrd="0" presId="urn:microsoft.com/office/officeart/2018/2/layout/IconLabelList"/>
    <dgm:cxn modelId="{E7147F08-3C38-4121-802A-F274140959F4}" type="presParOf" srcId="{BCCC1589-7F28-4990-84BD-8CDD6EF3F50C}" destId="{575C5D2A-6376-441D-BD57-97C62714DC87}" srcOrd="1" destOrd="0" presId="urn:microsoft.com/office/officeart/2018/2/layout/IconLabelList"/>
    <dgm:cxn modelId="{1893F804-F079-43F0-A75D-D4A1A12C08A4}" type="presParOf" srcId="{BCCC1589-7F28-4990-84BD-8CDD6EF3F50C}" destId="{AF9F6459-446C-4AC3-B006-10EFC3DB363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8A88C91-008E-4AF0-80D2-F18836D90FF9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9BAFC7-5F77-46C5-8E5E-0F05398BA0D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Data source </a:t>
          </a:r>
        </a:p>
      </dgm:t>
    </dgm:pt>
    <dgm:pt modelId="{3D1F3FFE-BFC0-42E5-AE7C-63395ED15489}" type="parTrans" cxnId="{0A10935F-3C5F-4868-992F-196CEF2724A3}">
      <dgm:prSet/>
      <dgm:spPr/>
      <dgm:t>
        <a:bodyPr/>
        <a:lstStyle/>
        <a:p>
          <a:endParaRPr lang="en-US"/>
        </a:p>
      </dgm:t>
    </dgm:pt>
    <dgm:pt modelId="{2F686289-E66C-464F-A94E-D67B00D5CD92}" type="sibTrans" cxnId="{0A10935F-3C5F-4868-992F-196CEF2724A3}">
      <dgm:prSet/>
      <dgm:spPr/>
      <dgm:t>
        <a:bodyPr/>
        <a:lstStyle/>
        <a:p>
          <a:endParaRPr lang="en-US"/>
        </a:p>
      </dgm:t>
    </dgm:pt>
    <dgm:pt modelId="{4EE6AE5C-71F5-4AE7-B18F-4553C882061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MODIS Fire Occurrence Data (MCD14ML Collection 6)</a:t>
          </a:r>
        </a:p>
      </dgm:t>
    </dgm:pt>
    <dgm:pt modelId="{10FFCC97-3016-400A-94F7-94AFD3D015B0}" type="parTrans" cxnId="{945020FE-2073-4439-97E5-8FD8DD81A1F1}">
      <dgm:prSet/>
      <dgm:spPr/>
      <dgm:t>
        <a:bodyPr/>
        <a:lstStyle/>
        <a:p>
          <a:endParaRPr lang="en-US"/>
        </a:p>
      </dgm:t>
    </dgm:pt>
    <dgm:pt modelId="{24E6E773-2966-4704-8022-F8D1FF3C151D}" type="sibTrans" cxnId="{945020FE-2073-4439-97E5-8FD8DD81A1F1}">
      <dgm:prSet/>
      <dgm:spPr/>
      <dgm:t>
        <a:bodyPr/>
        <a:lstStyle/>
        <a:p>
          <a:endParaRPr lang="en-US"/>
        </a:p>
      </dgm:t>
    </dgm:pt>
    <dgm:pt modelId="{8BC34C22-91B0-45B0-B3FA-31DC275BF10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 Display" panose="02110004020202020204"/>
            </a:rPr>
            <a:t>Source:</a:t>
          </a:r>
          <a:r>
            <a:rPr lang="en-US">
              <a:latin typeface="Aptos Display" panose="02110004020202020204"/>
            </a:rPr>
            <a:t> NASA FIRMS (Fire Information for Resource Management System)</a:t>
          </a:r>
        </a:p>
      </dgm:t>
    </dgm:pt>
    <dgm:pt modelId="{61E1A348-29C9-4647-B17B-36A03886F06E}" type="parTrans" cxnId="{E6279CF6-6B57-49C5-9C12-C7303A66844C}">
      <dgm:prSet/>
      <dgm:spPr/>
      <dgm:t>
        <a:bodyPr/>
        <a:lstStyle/>
        <a:p>
          <a:endParaRPr lang="en-US"/>
        </a:p>
      </dgm:t>
    </dgm:pt>
    <dgm:pt modelId="{ADBE7D91-6396-4CC2-A267-663876CC7E31}" type="sibTrans" cxnId="{E6279CF6-6B57-49C5-9C12-C7303A66844C}">
      <dgm:prSet/>
      <dgm:spPr/>
      <dgm:t>
        <a:bodyPr/>
        <a:lstStyle/>
        <a:p>
          <a:endParaRPr lang="en-US"/>
        </a:p>
      </dgm:t>
    </dgm:pt>
    <dgm:pt modelId="{1DC866EB-E748-4E6B-9C1D-9E7BFAAD9BC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 Display" panose="02110004020202020204"/>
            </a:rPr>
            <a:t>Type:</a:t>
          </a:r>
          <a:r>
            <a:rPr lang="en-US">
              <a:latin typeface="Aptos Display" panose="02110004020202020204"/>
            </a:rPr>
            <a:t> Satellite-based fire detections</a:t>
          </a:r>
        </a:p>
      </dgm:t>
    </dgm:pt>
    <dgm:pt modelId="{BEDF459C-26F8-4E12-83B4-B1EF40751541}" type="parTrans" cxnId="{0E33EBEF-425D-46FD-8E97-9E6FF190A548}">
      <dgm:prSet/>
      <dgm:spPr/>
      <dgm:t>
        <a:bodyPr/>
        <a:lstStyle/>
        <a:p>
          <a:endParaRPr lang="en-US"/>
        </a:p>
      </dgm:t>
    </dgm:pt>
    <dgm:pt modelId="{A0DF2FD3-AB19-4014-A3B5-B0780369E93D}" type="sibTrans" cxnId="{0E33EBEF-425D-46FD-8E97-9E6FF190A548}">
      <dgm:prSet/>
      <dgm:spPr/>
      <dgm:t>
        <a:bodyPr/>
        <a:lstStyle/>
        <a:p>
          <a:endParaRPr lang="en-US"/>
        </a:p>
      </dgm:t>
    </dgm:pt>
    <dgm:pt modelId="{1455D558-D2BD-4299-A3A1-24B71D1CEE4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 Display" panose="02110004020202020204"/>
            </a:rPr>
            <a:t>Frequency:</a:t>
          </a:r>
          <a:r>
            <a:rPr lang="en-US">
              <a:latin typeface="Aptos Display" panose="02110004020202020204"/>
            </a:rPr>
            <a:t> Daily (exact acquisition time)</a:t>
          </a:r>
        </a:p>
      </dgm:t>
    </dgm:pt>
    <dgm:pt modelId="{A4894CE5-A9B1-445C-81A6-9A6B407AB11E}" type="parTrans" cxnId="{4852ECE3-4B5B-4017-ACB0-842471BC6846}">
      <dgm:prSet/>
      <dgm:spPr/>
      <dgm:t>
        <a:bodyPr/>
        <a:lstStyle/>
        <a:p>
          <a:endParaRPr lang="en-US"/>
        </a:p>
      </dgm:t>
    </dgm:pt>
    <dgm:pt modelId="{C7604899-E717-4853-B934-1BB85ED3EA37}" type="sibTrans" cxnId="{4852ECE3-4B5B-4017-ACB0-842471BC6846}">
      <dgm:prSet/>
      <dgm:spPr/>
      <dgm:t>
        <a:bodyPr/>
        <a:lstStyle/>
        <a:p>
          <a:endParaRPr lang="en-US"/>
        </a:p>
      </dgm:t>
    </dgm:pt>
    <dgm:pt modelId="{023DC9D7-9615-4D26-86E5-95035C6EDEA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 Display" panose="02110004020202020204"/>
            </a:rPr>
            <a:t>Purpose :</a:t>
          </a:r>
          <a:r>
            <a:rPr lang="en-US">
              <a:latin typeface="Aptos Display" panose="02110004020202020204"/>
            </a:rPr>
            <a:t>  Used to create binary fire labels (1 = fire, 0 = no fire)</a:t>
          </a:r>
        </a:p>
      </dgm:t>
    </dgm:pt>
    <dgm:pt modelId="{42580BBB-8176-4A72-9564-061181DE56B7}" type="parTrans" cxnId="{35A1CC66-CB16-4214-B979-8281B92B0F46}">
      <dgm:prSet/>
      <dgm:spPr/>
      <dgm:t>
        <a:bodyPr/>
        <a:lstStyle/>
        <a:p>
          <a:endParaRPr lang="en-US"/>
        </a:p>
      </dgm:t>
    </dgm:pt>
    <dgm:pt modelId="{0F73C228-A1B9-45F0-ABBB-B51AD0905418}" type="sibTrans" cxnId="{35A1CC66-CB16-4214-B979-8281B92B0F46}">
      <dgm:prSet/>
      <dgm:spPr/>
      <dgm:t>
        <a:bodyPr/>
        <a:lstStyle/>
        <a:p>
          <a:endParaRPr lang="en-US"/>
        </a:p>
      </dgm:t>
    </dgm:pt>
    <dgm:pt modelId="{8BEBE64C-3F92-418F-AD12-78C5AF49CA0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>
              <a:latin typeface="Aptos Display" panose="02110004020202020204"/>
            </a:rPr>
            <a:t>ERA5 hourly data on single levels from 1940 to present</a:t>
          </a:r>
        </a:p>
      </dgm:t>
    </dgm:pt>
    <dgm:pt modelId="{1E4F6E8A-8063-49D1-9F2F-BBF3DF81992F}" type="parTrans" cxnId="{B8903BD7-D59F-4A70-A474-52986C01FD64}">
      <dgm:prSet/>
      <dgm:spPr/>
      <dgm:t>
        <a:bodyPr/>
        <a:lstStyle/>
        <a:p>
          <a:endParaRPr lang="en-US"/>
        </a:p>
      </dgm:t>
    </dgm:pt>
    <dgm:pt modelId="{04F88B7D-F4C4-4857-87B3-F3B4308F29AC}" type="sibTrans" cxnId="{B8903BD7-D59F-4A70-A474-52986C01FD64}">
      <dgm:prSet/>
      <dgm:spPr/>
      <dgm:t>
        <a:bodyPr/>
        <a:lstStyle/>
        <a:p>
          <a:endParaRPr lang="en-US"/>
        </a:p>
      </dgm:t>
    </dgm:pt>
    <dgm:pt modelId="{D4C4E58B-E0CB-4DF9-AC63-C8F0A8EE04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 Display" panose="02110004020202020204"/>
            </a:rPr>
            <a:t>Source: </a:t>
          </a:r>
          <a:r>
            <a:rPr lang="en-US" b="0">
              <a:latin typeface="Aptos Display" panose="020F0302020204030204"/>
            </a:rPr>
            <a:t>Copernicus Climate Data Store (ECMWF - European Centre for Medium-Range Weather Forecasts)</a:t>
          </a:r>
          <a:endParaRPr lang="en-US" b="0">
            <a:latin typeface="Aptos Display" panose="02110004020202020204"/>
          </a:endParaRPr>
        </a:p>
      </dgm:t>
    </dgm:pt>
    <dgm:pt modelId="{76BD4F6A-1342-4C28-AA28-08DF05F351B2}" type="parTrans" cxnId="{8BE2BC2E-D70C-4834-B45B-DEA1BC5F0BD5}">
      <dgm:prSet/>
      <dgm:spPr/>
      <dgm:t>
        <a:bodyPr/>
        <a:lstStyle/>
        <a:p>
          <a:endParaRPr lang="en-US"/>
        </a:p>
      </dgm:t>
    </dgm:pt>
    <dgm:pt modelId="{210813F9-E805-4E93-ACF7-EF34A8EA1062}" type="sibTrans" cxnId="{8BE2BC2E-D70C-4834-B45B-DEA1BC5F0BD5}">
      <dgm:prSet/>
      <dgm:spPr/>
      <dgm:t>
        <a:bodyPr/>
        <a:lstStyle/>
        <a:p>
          <a:endParaRPr lang="en-US"/>
        </a:p>
      </dgm:t>
    </dgm:pt>
    <dgm:pt modelId="{DCCB33C4-6747-495B-9B9E-D2A766700FF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 Display" panose="02110004020202020204"/>
            </a:rPr>
            <a:t>Type: </a:t>
          </a:r>
          <a:r>
            <a:rPr lang="en-US" b="0">
              <a:latin typeface="Aptos Display" panose="020F0302020204030204"/>
            </a:rPr>
            <a:t>Reanalysis-based climate model output (gridded meteorological data</a:t>
          </a:r>
          <a:endParaRPr lang="en-US" b="0">
            <a:latin typeface="Aptos Display" panose="02110004020202020204"/>
          </a:endParaRPr>
        </a:p>
      </dgm:t>
    </dgm:pt>
    <dgm:pt modelId="{A04717D4-BD13-4781-B33F-F0D5167C53C1}" type="parTrans" cxnId="{3A50E0B0-839B-48CA-8119-236A6EF7F530}">
      <dgm:prSet/>
      <dgm:spPr/>
      <dgm:t>
        <a:bodyPr/>
        <a:lstStyle/>
        <a:p>
          <a:endParaRPr lang="en-US"/>
        </a:p>
      </dgm:t>
    </dgm:pt>
    <dgm:pt modelId="{8FD7873F-B14F-4D53-81E3-14FE65B029A8}" type="sibTrans" cxnId="{3A50E0B0-839B-48CA-8119-236A6EF7F530}">
      <dgm:prSet/>
      <dgm:spPr/>
      <dgm:t>
        <a:bodyPr/>
        <a:lstStyle/>
        <a:p>
          <a:endParaRPr lang="en-US"/>
        </a:p>
      </dgm:t>
    </dgm:pt>
    <dgm:pt modelId="{7E2A3BCE-CB34-4325-A476-D59810C9B93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 Display" panose="02110004020202020204"/>
            </a:rPr>
            <a:t>Frequency: </a:t>
          </a:r>
          <a:r>
            <a:rPr lang="en-US">
              <a:latin typeface="Aptos Display" panose="020F0302020204030204"/>
            </a:rPr>
            <a:t>Hourly -&gt; aggregate to Daily</a:t>
          </a:r>
          <a:endParaRPr lang="en-US">
            <a:latin typeface="Aptos Display" panose="02110004020202020204"/>
          </a:endParaRPr>
        </a:p>
      </dgm:t>
    </dgm:pt>
    <dgm:pt modelId="{F2FE31CB-D690-4B5E-976F-7C485FEDB49A}" type="parTrans" cxnId="{B6AEEBE6-D1DE-4D88-A8D2-203FFD741E2C}">
      <dgm:prSet/>
      <dgm:spPr/>
      <dgm:t>
        <a:bodyPr/>
        <a:lstStyle/>
        <a:p>
          <a:endParaRPr lang="en-US"/>
        </a:p>
      </dgm:t>
    </dgm:pt>
    <dgm:pt modelId="{5D12D360-D934-4163-8572-FAD6F256921B}" type="sibTrans" cxnId="{B6AEEBE6-D1DE-4D88-A8D2-203FFD741E2C}">
      <dgm:prSet/>
      <dgm:spPr/>
      <dgm:t>
        <a:bodyPr/>
        <a:lstStyle/>
        <a:p>
          <a:endParaRPr lang="en-US"/>
        </a:p>
      </dgm:t>
    </dgm:pt>
    <dgm:pt modelId="{D5B1E497-AF47-4EBC-B10F-A6E7052F26F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Aptos Display" panose="02110004020202020204"/>
            </a:rPr>
            <a:t>Purpose</a:t>
          </a:r>
          <a:r>
            <a:rPr lang="en-US">
              <a:latin typeface="Aptos Display" panose="02110004020202020204"/>
            </a:rPr>
            <a:t>: Used to merge with the fire occurrence data to get the full database of fire/non-fire occurrence</a:t>
          </a:r>
        </a:p>
      </dgm:t>
    </dgm:pt>
    <dgm:pt modelId="{8E583B8E-1B78-421E-A423-1DFDE2EFD660}" type="parTrans" cxnId="{34F330B5-AC97-4223-9530-3A215E2DD6F5}">
      <dgm:prSet/>
      <dgm:spPr/>
      <dgm:t>
        <a:bodyPr/>
        <a:lstStyle/>
        <a:p>
          <a:endParaRPr lang="en-US"/>
        </a:p>
      </dgm:t>
    </dgm:pt>
    <dgm:pt modelId="{4287AB3A-2B5A-4BFE-91A3-376B5DA7B279}" type="sibTrans" cxnId="{34F330B5-AC97-4223-9530-3A215E2DD6F5}">
      <dgm:prSet/>
      <dgm:spPr/>
      <dgm:t>
        <a:bodyPr/>
        <a:lstStyle/>
        <a:p>
          <a:endParaRPr lang="en-US"/>
        </a:p>
      </dgm:t>
    </dgm:pt>
    <dgm:pt modelId="{6B1D5048-CCC4-4886-8791-4D474E6F81E9}" type="pres">
      <dgm:prSet presAssocID="{18A88C91-008E-4AF0-80D2-F18836D90FF9}" presName="root" presStyleCnt="0">
        <dgm:presLayoutVars>
          <dgm:dir/>
          <dgm:resizeHandles val="exact"/>
        </dgm:presLayoutVars>
      </dgm:prSet>
      <dgm:spPr/>
    </dgm:pt>
    <dgm:pt modelId="{450663A2-A1AB-48A0-8DAC-2E60CE70ABCC}" type="pres">
      <dgm:prSet presAssocID="{F69BAFC7-5F77-46C5-8E5E-0F05398BA0D0}" presName="compNode" presStyleCnt="0"/>
      <dgm:spPr/>
    </dgm:pt>
    <dgm:pt modelId="{0D5BE992-B555-4A9D-BBD9-B4A77AF90D72}" type="pres">
      <dgm:prSet presAssocID="{F69BAFC7-5F77-46C5-8E5E-0F05398BA0D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C2AD8D34-325F-4C74-A6BE-825524742E9F}" type="pres">
      <dgm:prSet presAssocID="{F69BAFC7-5F77-46C5-8E5E-0F05398BA0D0}" presName="iconSpace" presStyleCnt="0"/>
      <dgm:spPr/>
    </dgm:pt>
    <dgm:pt modelId="{31E8BC6D-A39C-4A59-9B18-725DEE28263B}" type="pres">
      <dgm:prSet presAssocID="{F69BAFC7-5F77-46C5-8E5E-0F05398BA0D0}" presName="parTx" presStyleLbl="revTx" presStyleIdx="0" presStyleCnt="6">
        <dgm:presLayoutVars>
          <dgm:chMax val="0"/>
          <dgm:chPref val="0"/>
        </dgm:presLayoutVars>
      </dgm:prSet>
      <dgm:spPr/>
    </dgm:pt>
    <dgm:pt modelId="{16804B3C-0A9F-45A1-B138-A394BB06EDDD}" type="pres">
      <dgm:prSet presAssocID="{F69BAFC7-5F77-46C5-8E5E-0F05398BA0D0}" presName="txSpace" presStyleCnt="0"/>
      <dgm:spPr/>
    </dgm:pt>
    <dgm:pt modelId="{074FC16D-AA76-4A95-9186-0BD3807DE98A}" type="pres">
      <dgm:prSet presAssocID="{F69BAFC7-5F77-46C5-8E5E-0F05398BA0D0}" presName="desTx" presStyleLbl="revTx" presStyleIdx="1" presStyleCnt="6">
        <dgm:presLayoutVars/>
      </dgm:prSet>
      <dgm:spPr/>
    </dgm:pt>
    <dgm:pt modelId="{94460791-A821-46B1-969D-62969EA7E9FA}" type="pres">
      <dgm:prSet presAssocID="{2F686289-E66C-464F-A94E-D67B00D5CD92}" presName="sibTrans" presStyleCnt="0"/>
      <dgm:spPr/>
    </dgm:pt>
    <dgm:pt modelId="{F1284E40-93D6-42ED-9708-7BCEDB09BCB8}" type="pres">
      <dgm:prSet presAssocID="{4EE6AE5C-71F5-4AE7-B18F-4553C8820617}" presName="compNode" presStyleCnt="0"/>
      <dgm:spPr/>
    </dgm:pt>
    <dgm:pt modelId="{F5D0BFD7-ECB9-44F6-B923-61203F2A1A20}" type="pres">
      <dgm:prSet presAssocID="{4EE6AE5C-71F5-4AE7-B18F-4553C882061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atellite"/>
        </a:ext>
      </dgm:extLst>
    </dgm:pt>
    <dgm:pt modelId="{6D764926-DFD7-469D-8E8D-18EA86EDDB9C}" type="pres">
      <dgm:prSet presAssocID="{4EE6AE5C-71F5-4AE7-B18F-4553C8820617}" presName="iconSpace" presStyleCnt="0"/>
      <dgm:spPr/>
    </dgm:pt>
    <dgm:pt modelId="{1EAFE619-0BAD-4E36-8EE5-B2BAE4551C3B}" type="pres">
      <dgm:prSet presAssocID="{4EE6AE5C-71F5-4AE7-B18F-4553C8820617}" presName="parTx" presStyleLbl="revTx" presStyleIdx="2" presStyleCnt="6">
        <dgm:presLayoutVars>
          <dgm:chMax val="0"/>
          <dgm:chPref val="0"/>
        </dgm:presLayoutVars>
      </dgm:prSet>
      <dgm:spPr/>
    </dgm:pt>
    <dgm:pt modelId="{B1397BE7-936D-4C22-A02E-C53AEDB30C54}" type="pres">
      <dgm:prSet presAssocID="{4EE6AE5C-71F5-4AE7-B18F-4553C8820617}" presName="txSpace" presStyleCnt="0"/>
      <dgm:spPr/>
    </dgm:pt>
    <dgm:pt modelId="{8E463E0F-6F69-4969-A661-959753D0BBBF}" type="pres">
      <dgm:prSet presAssocID="{4EE6AE5C-71F5-4AE7-B18F-4553C8820617}" presName="desTx" presStyleLbl="revTx" presStyleIdx="3" presStyleCnt="6">
        <dgm:presLayoutVars/>
      </dgm:prSet>
      <dgm:spPr/>
    </dgm:pt>
    <dgm:pt modelId="{51FFD2FF-45B4-470E-9D90-CA6F5D5A62C1}" type="pres">
      <dgm:prSet presAssocID="{24E6E773-2966-4704-8022-F8D1FF3C151D}" presName="sibTrans" presStyleCnt="0"/>
      <dgm:spPr/>
    </dgm:pt>
    <dgm:pt modelId="{C7EC8A26-EC46-4842-B820-4603CFF12040}" type="pres">
      <dgm:prSet presAssocID="{8BEBE64C-3F92-418F-AD12-78C5AF49CA06}" presName="compNode" presStyleCnt="0"/>
      <dgm:spPr/>
    </dgm:pt>
    <dgm:pt modelId="{83199EA6-128B-461C-AF02-7741D39ADA2E}" type="pres">
      <dgm:prSet presAssocID="{8BEBE64C-3F92-418F-AD12-78C5AF49CA0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2256EB8A-8AAD-4B42-BEE9-EC8EEE0002F8}" type="pres">
      <dgm:prSet presAssocID="{8BEBE64C-3F92-418F-AD12-78C5AF49CA06}" presName="iconSpace" presStyleCnt="0"/>
      <dgm:spPr/>
    </dgm:pt>
    <dgm:pt modelId="{113282FA-E1A9-48E8-B402-B0B690134E56}" type="pres">
      <dgm:prSet presAssocID="{8BEBE64C-3F92-418F-AD12-78C5AF49CA06}" presName="parTx" presStyleLbl="revTx" presStyleIdx="4" presStyleCnt="6">
        <dgm:presLayoutVars>
          <dgm:chMax val="0"/>
          <dgm:chPref val="0"/>
        </dgm:presLayoutVars>
      </dgm:prSet>
      <dgm:spPr/>
    </dgm:pt>
    <dgm:pt modelId="{949C5757-7555-473E-8D19-AD3A7B86C296}" type="pres">
      <dgm:prSet presAssocID="{8BEBE64C-3F92-418F-AD12-78C5AF49CA06}" presName="txSpace" presStyleCnt="0"/>
      <dgm:spPr/>
    </dgm:pt>
    <dgm:pt modelId="{967D43D9-9723-4811-B1E5-F58F72FEB9BC}" type="pres">
      <dgm:prSet presAssocID="{8BEBE64C-3F92-418F-AD12-78C5AF49CA06}" presName="desTx" presStyleLbl="revTx" presStyleIdx="5" presStyleCnt="6">
        <dgm:presLayoutVars/>
      </dgm:prSet>
      <dgm:spPr/>
    </dgm:pt>
  </dgm:ptLst>
  <dgm:cxnLst>
    <dgm:cxn modelId="{B3F54A0C-DF28-413F-B12A-089F3DA4F15E}" type="presOf" srcId="{1DC866EB-E748-4E6B-9C1D-9E7BFAAD9BCF}" destId="{8E463E0F-6F69-4969-A661-959753D0BBBF}" srcOrd="0" destOrd="1" presId="urn:microsoft.com/office/officeart/2018/2/layout/IconLabelDescriptionList"/>
    <dgm:cxn modelId="{49E8E31B-BDD8-4866-BF64-46BB26DCFFA6}" type="presOf" srcId="{D5B1E497-AF47-4EBC-B10F-A6E7052F26FC}" destId="{967D43D9-9723-4811-B1E5-F58F72FEB9BC}" srcOrd="0" destOrd="3" presId="urn:microsoft.com/office/officeart/2018/2/layout/IconLabelDescriptionList"/>
    <dgm:cxn modelId="{8BE2BC2E-D70C-4834-B45B-DEA1BC5F0BD5}" srcId="{8BEBE64C-3F92-418F-AD12-78C5AF49CA06}" destId="{D4C4E58B-E0CB-4DF9-AC63-C8F0A8EE0460}" srcOrd="0" destOrd="0" parTransId="{76BD4F6A-1342-4C28-AA28-08DF05F351B2}" sibTransId="{210813F9-E805-4E93-ACF7-EF34A8EA1062}"/>
    <dgm:cxn modelId="{A9346832-E361-47CE-92E5-D3D2E0CCA303}" type="presOf" srcId="{1455D558-D2BD-4299-A3A1-24B71D1CEE4D}" destId="{8E463E0F-6F69-4969-A661-959753D0BBBF}" srcOrd="0" destOrd="2" presId="urn:microsoft.com/office/officeart/2018/2/layout/IconLabelDescriptionList"/>
    <dgm:cxn modelId="{A8DC7C3D-0BC5-4BFD-9949-723AA2333898}" type="presOf" srcId="{023DC9D7-9615-4D26-86E5-95035C6EDEA0}" destId="{8E463E0F-6F69-4969-A661-959753D0BBBF}" srcOrd="0" destOrd="3" presId="urn:microsoft.com/office/officeart/2018/2/layout/IconLabelDescriptionList"/>
    <dgm:cxn modelId="{0A10935F-3C5F-4868-992F-196CEF2724A3}" srcId="{18A88C91-008E-4AF0-80D2-F18836D90FF9}" destId="{F69BAFC7-5F77-46C5-8E5E-0F05398BA0D0}" srcOrd="0" destOrd="0" parTransId="{3D1F3FFE-BFC0-42E5-AE7C-63395ED15489}" sibTransId="{2F686289-E66C-464F-A94E-D67B00D5CD92}"/>
    <dgm:cxn modelId="{35A1CC66-CB16-4214-B979-8281B92B0F46}" srcId="{4EE6AE5C-71F5-4AE7-B18F-4553C8820617}" destId="{023DC9D7-9615-4D26-86E5-95035C6EDEA0}" srcOrd="3" destOrd="0" parTransId="{42580BBB-8176-4A72-9564-061181DE56B7}" sibTransId="{0F73C228-A1B9-45F0-ABBB-B51AD0905418}"/>
    <dgm:cxn modelId="{9F1A7668-7093-4821-B66C-363C237C8B23}" type="presOf" srcId="{8BEBE64C-3F92-418F-AD12-78C5AF49CA06}" destId="{113282FA-E1A9-48E8-B402-B0B690134E56}" srcOrd="0" destOrd="0" presId="urn:microsoft.com/office/officeart/2018/2/layout/IconLabelDescriptionList"/>
    <dgm:cxn modelId="{D85C5F6D-F971-4EC4-9DE3-19FE9686FBBB}" type="presOf" srcId="{DCCB33C4-6747-495B-9B9E-D2A766700FFE}" destId="{967D43D9-9723-4811-B1E5-F58F72FEB9BC}" srcOrd="0" destOrd="1" presId="urn:microsoft.com/office/officeart/2018/2/layout/IconLabelDescriptionList"/>
    <dgm:cxn modelId="{6C0A289D-66F8-4B5F-B728-9553712B6A21}" type="presOf" srcId="{7E2A3BCE-CB34-4325-A476-D59810C9B938}" destId="{967D43D9-9723-4811-B1E5-F58F72FEB9BC}" srcOrd="0" destOrd="2" presId="urn:microsoft.com/office/officeart/2018/2/layout/IconLabelDescriptionList"/>
    <dgm:cxn modelId="{A8C994AF-3BC1-4250-8CDC-70C239CFE390}" type="presOf" srcId="{4EE6AE5C-71F5-4AE7-B18F-4553C8820617}" destId="{1EAFE619-0BAD-4E36-8EE5-B2BAE4551C3B}" srcOrd="0" destOrd="0" presId="urn:microsoft.com/office/officeart/2018/2/layout/IconLabelDescriptionList"/>
    <dgm:cxn modelId="{3A50E0B0-839B-48CA-8119-236A6EF7F530}" srcId="{8BEBE64C-3F92-418F-AD12-78C5AF49CA06}" destId="{DCCB33C4-6747-495B-9B9E-D2A766700FFE}" srcOrd="1" destOrd="0" parTransId="{A04717D4-BD13-4781-B33F-F0D5167C53C1}" sibTransId="{8FD7873F-B14F-4D53-81E3-14FE65B029A8}"/>
    <dgm:cxn modelId="{34F330B5-AC97-4223-9530-3A215E2DD6F5}" srcId="{8BEBE64C-3F92-418F-AD12-78C5AF49CA06}" destId="{D5B1E497-AF47-4EBC-B10F-A6E7052F26FC}" srcOrd="3" destOrd="0" parTransId="{8E583B8E-1B78-421E-A423-1DFDE2EFD660}" sibTransId="{4287AB3A-2B5A-4BFE-91A3-376B5DA7B279}"/>
    <dgm:cxn modelId="{200DBACC-5DB0-4DA6-A260-6F398DB21A00}" type="presOf" srcId="{D4C4E58B-E0CB-4DF9-AC63-C8F0A8EE0460}" destId="{967D43D9-9723-4811-B1E5-F58F72FEB9BC}" srcOrd="0" destOrd="0" presId="urn:microsoft.com/office/officeart/2018/2/layout/IconLabelDescriptionList"/>
    <dgm:cxn modelId="{D79773D4-2083-4264-92B9-2B066321CC61}" type="presOf" srcId="{F69BAFC7-5F77-46C5-8E5E-0F05398BA0D0}" destId="{31E8BC6D-A39C-4A59-9B18-725DEE28263B}" srcOrd="0" destOrd="0" presId="urn:microsoft.com/office/officeart/2018/2/layout/IconLabelDescriptionList"/>
    <dgm:cxn modelId="{B8903BD7-D59F-4A70-A474-52986C01FD64}" srcId="{18A88C91-008E-4AF0-80D2-F18836D90FF9}" destId="{8BEBE64C-3F92-418F-AD12-78C5AF49CA06}" srcOrd="2" destOrd="0" parTransId="{1E4F6E8A-8063-49D1-9F2F-BBF3DF81992F}" sibTransId="{04F88B7D-F4C4-4857-87B3-F3B4308F29AC}"/>
    <dgm:cxn modelId="{4852ECE3-4B5B-4017-ACB0-842471BC6846}" srcId="{4EE6AE5C-71F5-4AE7-B18F-4553C8820617}" destId="{1455D558-D2BD-4299-A3A1-24B71D1CEE4D}" srcOrd="2" destOrd="0" parTransId="{A4894CE5-A9B1-445C-81A6-9A6B407AB11E}" sibTransId="{C7604899-E717-4853-B934-1BB85ED3EA37}"/>
    <dgm:cxn modelId="{B6AEEBE6-D1DE-4D88-A8D2-203FFD741E2C}" srcId="{8BEBE64C-3F92-418F-AD12-78C5AF49CA06}" destId="{7E2A3BCE-CB34-4325-A476-D59810C9B938}" srcOrd="2" destOrd="0" parTransId="{F2FE31CB-D690-4B5E-976F-7C485FEDB49A}" sibTransId="{5D12D360-D934-4163-8572-FAD6F256921B}"/>
    <dgm:cxn modelId="{A49B72E9-9B39-4CE9-9498-58184246EF35}" type="presOf" srcId="{18A88C91-008E-4AF0-80D2-F18836D90FF9}" destId="{6B1D5048-CCC4-4886-8791-4D474E6F81E9}" srcOrd="0" destOrd="0" presId="urn:microsoft.com/office/officeart/2018/2/layout/IconLabelDescriptionList"/>
    <dgm:cxn modelId="{6743FAEC-20A9-499A-A501-BD716CCE0252}" type="presOf" srcId="{8BC34C22-91B0-45B0-B3FA-31DC275BF109}" destId="{8E463E0F-6F69-4969-A661-959753D0BBBF}" srcOrd="0" destOrd="0" presId="urn:microsoft.com/office/officeart/2018/2/layout/IconLabelDescriptionList"/>
    <dgm:cxn modelId="{0E33EBEF-425D-46FD-8E97-9E6FF190A548}" srcId="{4EE6AE5C-71F5-4AE7-B18F-4553C8820617}" destId="{1DC866EB-E748-4E6B-9C1D-9E7BFAAD9BCF}" srcOrd="1" destOrd="0" parTransId="{BEDF459C-26F8-4E12-83B4-B1EF40751541}" sibTransId="{A0DF2FD3-AB19-4014-A3B5-B0780369E93D}"/>
    <dgm:cxn modelId="{E6279CF6-6B57-49C5-9C12-C7303A66844C}" srcId="{4EE6AE5C-71F5-4AE7-B18F-4553C8820617}" destId="{8BC34C22-91B0-45B0-B3FA-31DC275BF109}" srcOrd="0" destOrd="0" parTransId="{61E1A348-29C9-4647-B17B-36A03886F06E}" sibTransId="{ADBE7D91-6396-4CC2-A267-663876CC7E31}"/>
    <dgm:cxn modelId="{945020FE-2073-4439-97E5-8FD8DD81A1F1}" srcId="{18A88C91-008E-4AF0-80D2-F18836D90FF9}" destId="{4EE6AE5C-71F5-4AE7-B18F-4553C8820617}" srcOrd="1" destOrd="0" parTransId="{10FFCC97-3016-400A-94F7-94AFD3D015B0}" sibTransId="{24E6E773-2966-4704-8022-F8D1FF3C151D}"/>
    <dgm:cxn modelId="{8FBCFEE9-511C-439F-AB6B-9947E8CB1FBA}" type="presParOf" srcId="{6B1D5048-CCC4-4886-8791-4D474E6F81E9}" destId="{450663A2-A1AB-48A0-8DAC-2E60CE70ABCC}" srcOrd="0" destOrd="0" presId="urn:microsoft.com/office/officeart/2018/2/layout/IconLabelDescriptionList"/>
    <dgm:cxn modelId="{448B9F8C-64A9-4ADF-8436-CA6AD59C479E}" type="presParOf" srcId="{450663A2-A1AB-48A0-8DAC-2E60CE70ABCC}" destId="{0D5BE992-B555-4A9D-BBD9-B4A77AF90D72}" srcOrd="0" destOrd="0" presId="urn:microsoft.com/office/officeart/2018/2/layout/IconLabelDescriptionList"/>
    <dgm:cxn modelId="{7390C3D8-960C-4375-BCB6-C398EE360D55}" type="presParOf" srcId="{450663A2-A1AB-48A0-8DAC-2E60CE70ABCC}" destId="{C2AD8D34-325F-4C74-A6BE-825524742E9F}" srcOrd="1" destOrd="0" presId="urn:microsoft.com/office/officeart/2018/2/layout/IconLabelDescriptionList"/>
    <dgm:cxn modelId="{FF6AE8C1-6D7E-44AD-947F-BB63230CF368}" type="presParOf" srcId="{450663A2-A1AB-48A0-8DAC-2E60CE70ABCC}" destId="{31E8BC6D-A39C-4A59-9B18-725DEE28263B}" srcOrd="2" destOrd="0" presId="urn:microsoft.com/office/officeart/2018/2/layout/IconLabelDescriptionList"/>
    <dgm:cxn modelId="{5F08F6BF-400E-43E5-B8D2-0A17E691C7F9}" type="presParOf" srcId="{450663A2-A1AB-48A0-8DAC-2E60CE70ABCC}" destId="{16804B3C-0A9F-45A1-B138-A394BB06EDDD}" srcOrd="3" destOrd="0" presId="urn:microsoft.com/office/officeart/2018/2/layout/IconLabelDescriptionList"/>
    <dgm:cxn modelId="{42BBE94D-1EE4-493A-8CDB-5BED1E7CD08D}" type="presParOf" srcId="{450663A2-A1AB-48A0-8DAC-2E60CE70ABCC}" destId="{074FC16D-AA76-4A95-9186-0BD3807DE98A}" srcOrd="4" destOrd="0" presId="urn:microsoft.com/office/officeart/2018/2/layout/IconLabelDescriptionList"/>
    <dgm:cxn modelId="{B248B02E-C31D-46AB-940D-8BD44CE62226}" type="presParOf" srcId="{6B1D5048-CCC4-4886-8791-4D474E6F81E9}" destId="{94460791-A821-46B1-969D-62969EA7E9FA}" srcOrd="1" destOrd="0" presId="urn:microsoft.com/office/officeart/2018/2/layout/IconLabelDescriptionList"/>
    <dgm:cxn modelId="{BAC9B795-59F4-4924-8C04-19DEE34AF974}" type="presParOf" srcId="{6B1D5048-CCC4-4886-8791-4D474E6F81E9}" destId="{F1284E40-93D6-42ED-9708-7BCEDB09BCB8}" srcOrd="2" destOrd="0" presId="urn:microsoft.com/office/officeart/2018/2/layout/IconLabelDescriptionList"/>
    <dgm:cxn modelId="{20EEF8A5-8924-4449-816D-85764627A8B9}" type="presParOf" srcId="{F1284E40-93D6-42ED-9708-7BCEDB09BCB8}" destId="{F5D0BFD7-ECB9-44F6-B923-61203F2A1A20}" srcOrd="0" destOrd="0" presId="urn:microsoft.com/office/officeart/2018/2/layout/IconLabelDescriptionList"/>
    <dgm:cxn modelId="{BB76AE69-0E38-4DC9-8C6D-56B9C00F4474}" type="presParOf" srcId="{F1284E40-93D6-42ED-9708-7BCEDB09BCB8}" destId="{6D764926-DFD7-469D-8E8D-18EA86EDDB9C}" srcOrd="1" destOrd="0" presId="urn:microsoft.com/office/officeart/2018/2/layout/IconLabelDescriptionList"/>
    <dgm:cxn modelId="{2059CA54-1848-4D2D-91D6-CC13EBF9978B}" type="presParOf" srcId="{F1284E40-93D6-42ED-9708-7BCEDB09BCB8}" destId="{1EAFE619-0BAD-4E36-8EE5-B2BAE4551C3B}" srcOrd="2" destOrd="0" presId="urn:microsoft.com/office/officeart/2018/2/layout/IconLabelDescriptionList"/>
    <dgm:cxn modelId="{F151B53A-15CF-4D77-A79F-3D4AD5EDDB38}" type="presParOf" srcId="{F1284E40-93D6-42ED-9708-7BCEDB09BCB8}" destId="{B1397BE7-936D-4C22-A02E-C53AEDB30C54}" srcOrd="3" destOrd="0" presId="urn:microsoft.com/office/officeart/2018/2/layout/IconLabelDescriptionList"/>
    <dgm:cxn modelId="{A16AB29D-741B-40E7-9B84-5441EFEBFC2B}" type="presParOf" srcId="{F1284E40-93D6-42ED-9708-7BCEDB09BCB8}" destId="{8E463E0F-6F69-4969-A661-959753D0BBBF}" srcOrd="4" destOrd="0" presId="urn:microsoft.com/office/officeart/2018/2/layout/IconLabelDescriptionList"/>
    <dgm:cxn modelId="{9B42A47E-E976-4638-AB05-04D2409D748B}" type="presParOf" srcId="{6B1D5048-CCC4-4886-8791-4D474E6F81E9}" destId="{51FFD2FF-45B4-470E-9D90-CA6F5D5A62C1}" srcOrd="3" destOrd="0" presId="urn:microsoft.com/office/officeart/2018/2/layout/IconLabelDescriptionList"/>
    <dgm:cxn modelId="{551FFB26-AA48-4427-B36E-36D049471945}" type="presParOf" srcId="{6B1D5048-CCC4-4886-8791-4D474E6F81E9}" destId="{C7EC8A26-EC46-4842-B820-4603CFF12040}" srcOrd="4" destOrd="0" presId="urn:microsoft.com/office/officeart/2018/2/layout/IconLabelDescriptionList"/>
    <dgm:cxn modelId="{A5CECC1F-14CA-4DFD-80D9-51248A9A9CAE}" type="presParOf" srcId="{C7EC8A26-EC46-4842-B820-4603CFF12040}" destId="{83199EA6-128B-461C-AF02-7741D39ADA2E}" srcOrd="0" destOrd="0" presId="urn:microsoft.com/office/officeart/2018/2/layout/IconLabelDescriptionList"/>
    <dgm:cxn modelId="{7AC89C1A-2462-4CE4-9044-8240759ADCC7}" type="presParOf" srcId="{C7EC8A26-EC46-4842-B820-4603CFF12040}" destId="{2256EB8A-8AAD-4B42-BEE9-EC8EEE0002F8}" srcOrd="1" destOrd="0" presId="urn:microsoft.com/office/officeart/2018/2/layout/IconLabelDescriptionList"/>
    <dgm:cxn modelId="{97C3454F-80A4-452A-B2AE-8F50CC5A1EDA}" type="presParOf" srcId="{C7EC8A26-EC46-4842-B820-4603CFF12040}" destId="{113282FA-E1A9-48E8-B402-B0B690134E56}" srcOrd="2" destOrd="0" presId="urn:microsoft.com/office/officeart/2018/2/layout/IconLabelDescriptionList"/>
    <dgm:cxn modelId="{611D2B0C-8030-4A5E-A509-86FA82FF247B}" type="presParOf" srcId="{C7EC8A26-EC46-4842-B820-4603CFF12040}" destId="{949C5757-7555-473E-8D19-AD3A7B86C296}" srcOrd="3" destOrd="0" presId="urn:microsoft.com/office/officeart/2018/2/layout/IconLabelDescriptionList"/>
    <dgm:cxn modelId="{86F17AA6-8E4E-4567-97C0-9A59EC31E5F2}" type="presParOf" srcId="{C7EC8A26-EC46-4842-B820-4603CFF12040}" destId="{967D43D9-9723-4811-B1E5-F58F72FEB9BC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6FD060F-54B0-4FCF-B2E0-A1ED4716836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8D161A2-BF3C-44F5-94C7-3F2F2E4E6577}">
      <dgm:prSet/>
      <dgm:spPr/>
      <dgm:t>
        <a:bodyPr/>
        <a:lstStyle/>
        <a:p>
          <a:r>
            <a:rPr lang="en-US"/>
            <a:t>Predicting the probability for fire in a certain date</a:t>
          </a:r>
        </a:p>
      </dgm:t>
    </dgm:pt>
    <dgm:pt modelId="{D10B9714-E66A-437D-87F8-4949FB531D8E}" type="parTrans" cxnId="{C9BCD3A6-98B4-448A-AC18-74CD5C1BA0E0}">
      <dgm:prSet/>
      <dgm:spPr/>
      <dgm:t>
        <a:bodyPr/>
        <a:lstStyle/>
        <a:p>
          <a:endParaRPr lang="en-US"/>
        </a:p>
      </dgm:t>
    </dgm:pt>
    <dgm:pt modelId="{885D16CB-5528-4A8B-9694-11FE526B1756}" type="sibTrans" cxnId="{C9BCD3A6-98B4-448A-AC18-74CD5C1BA0E0}">
      <dgm:prSet/>
      <dgm:spPr/>
      <dgm:t>
        <a:bodyPr/>
        <a:lstStyle/>
        <a:p>
          <a:endParaRPr lang="en-US"/>
        </a:p>
      </dgm:t>
    </dgm:pt>
    <dgm:pt modelId="{5B4CC522-C9F5-4E6B-90BC-E906034C89AF}">
      <dgm:prSet/>
      <dgm:spPr/>
      <dgm:t>
        <a:bodyPr/>
        <a:lstStyle/>
        <a:p>
          <a:r>
            <a:rPr lang="en-US"/>
            <a:t>With the condition that the fire will happen, predicting the property damage </a:t>
          </a:r>
        </a:p>
      </dgm:t>
    </dgm:pt>
    <dgm:pt modelId="{8065C807-3158-478D-97A4-F3FD9F076315}" type="parTrans" cxnId="{1FAACA4E-E615-421D-BBBB-DF99401D3E6C}">
      <dgm:prSet/>
      <dgm:spPr/>
      <dgm:t>
        <a:bodyPr/>
        <a:lstStyle/>
        <a:p>
          <a:endParaRPr lang="en-US"/>
        </a:p>
      </dgm:t>
    </dgm:pt>
    <dgm:pt modelId="{6473D840-C06D-49D0-B6D5-CDB49E61EA17}" type="sibTrans" cxnId="{1FAACA4E-E615-421D-BBBB-DF99401D3E6C}">
      <dgm:prSet/>
      <dgm:spPr/>
      <dgm:t>
        <a:bodyPr/>
        <a:lstStyle/>
        <a:p>
          <a:endParaRPr lang="en-US"/>
        </a:p>
      </dgm:t>
    </dgm:pt>
    <dgm:pt modelId="{A1DC4D5B-ED36-4AE6-A687-2D9C202DEDD3}" type="pres">
      <dgm:prSet presAssocID="{C6FD060F-54B0-4FCF-B2E0-A1ED4716836B}" presName="root" presStyleCnt="0">
        <dgm:presLayoutVars>
          <dgm:dir/>
          <dgm:resizeHandles val="exact"/>
        </dgm:presLayoutVars>
      </dgm:prSet>
      <dgm:spPr/>
    </dgm:pt>
    <dgm:pt modelId="{97848EB9-A9FF-47E1-A1CC-79F9C5EDC9D4}" type="pres">
      <dgm:prSet presAssocID="{38D161A2-BF3C-44F5-94C7-3F2F2E4E6577}" presName="compNode" presStyleCnt="0"/>
      <dgm:spPr/>
    </dgm:pt>
    <dgm:pt modelId="{379B637D-A657-4EAD-AFB6-A0CE04AE4BE5}" type="pres">
      <dgm:prSet presAssocID="{38D161A2-BF3C-44F5-94C7-3F2F2E4E6577}" presName="bgRect" presStyleLbl="bgShp" presStyleIdx="0" presStyleCnt="2"/>
      <dgm:spPr/>
    </dgm:pt>
    <dgm:pt modelId="{2FCEC4DB-6E02-45F7-9D0C-9B330AA294B3}" type="pres">
      <dgm:prSet presAssocID="{38D161A2-BF3C-44F5-94C7-3F2F2E4E657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火"/>
        </a:ext>
      </dgm:extLst>
    </dgm:pt>
    <dgm:pt modelId="{3A730DD9-6FA2-4C89-8C56-6107A1023E4F}" type="pres">
      <dgm:prSet presAssocID="{38D161A2-BF3C-44F5-94C7-3F2F2E4E6577}" presName="spaceRect" presStyleCnt="0"/>
      <dgm:spPr/>
    </dgm:pt>
    <dgm:pt modelId="{DA870113-C468-4EE9-B1A4-2EA4337504B0}" type="pres">
      <dgm:prSet presAssocID="{38D161A2-BF3C-44F5-94C7-3F2F2E4E6577}" presName="parTx" presStyleLbl="revTx" presStyleIdx="0" presStyleCnt="2">
        <dgm:presLayoutVars>
          <dgm:chMax val="0"/>
          <dgm:chPref val="0"/>
        </dgm:presLayoutVars>
      </dgm:prSet>
      <dgm:spPr/>
    </dgm:pt>
    <dgm:pt modelId="{99ACE33B-CEEB-4E94-A28C-379305751E2A}" type="pres">
      <dgm:prSet presAssocID="{885D16CB-5528-4A8B-9694-11FE526B1756}" presName="sibTrans" presStyleCnt="0"/>
      <dgm:spPr/>
    </dgm:pt>
    <dgm:pt modelId="{C428DCAD-76A7-43C0-9C3E-A5D049932983}" type="pres">
      <dgm:prSet presAssocID="{5B4CC522-C9F5-4E6B-90BC-E906034C89AF}" presName="compNode" presStyleCnt="0"/>
      <dgm:spPr/>
    </dgm:pt>
    <dgm:pt modelId="{461977DA-42A9-492E-ADC8-D6A5F83AA2C5}" type="pres">
      <dgm:prSet presAssocID="{5B4CC522-C9F5-4E6B-90BC-E906034C89AF}" presName="bgRect" presStyleLbl="bgShp" presStyleIdx="1" presStyleCnt="2"/>
      <dgm:spPr/>
    </dgm:pt>
    <dgm:pt modelId="{1EAC4B5E-82C5-42F1-8BB3-1A15582E8032}" type="pres">
      <dgm:prSet presAssocID="{5B4CC522-C9F5-4E6B-90BC-E906034C89A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易燃物"/>
        </a:ext>
      </dgm:extLst>
    </dgm:pt>
    <dgm:pt modelId="{648D1B63-0319-419D-B86E-CF9CB18DEB00}" type="pres">
      <dgm:prSet presAssocID="{5B4CC522-C9F5-4E6B-90BC-E906034C89AF}" presName="spaceRect" presStyleCnt="0"/>
      <dgm:spPr/>
    </dgm:pt>
    <dgm:pt modelId="{51E05F46-76BD-4B3C-83C1-A53B65251CBE}" type="pres">
      <dgm:prSet presAssocID="{5B4CC522-C9F5-4E6B-90BC-E906034C89AF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63EA7A6B-3E2F-4B6D-B5BF-6123FE9FE1F2}" type="presOf" srcId="{38D161A2-BF3C-44F5-94C7-3F2F2E4E6577}" destId="{DA870113-C468-4EE9-B1A4-2EA4337504B0}" srcOrd="0" destOrd="0" presId="urn:microsoft.com/office/officeart/2018/2/layout/IconVerticalSolidList"/>
    <dgm:cxn modelId="{1FAACA4E-E615-421D-BBBB-DF99401D3E6C}" srcId="{C6FD060F-54B0-4FCF-B2E0-A1ED4716836B}" destId="{5B4CC522-C9F5-4E6B-90BC-E906034C89AF}" srcOrd="1" destOrd="0" parTransId="{8065C807-3158-478D-97A4-F3FD9F076315}" sibTransId="{6473D840-C06D-49D0-B6D5-CDB49E61EA17}"/>
    <dgm:cxn modelId="{CE868452-E5D7-4615-A483-7B71908ED8D2}" type="presOf" srcId="{C6FD060F-54B0-4FCF-B2E0-A1ED4716836B}" destId="{A1DC4D5B-ED36-4AE6-A687-2D9C202DEDD3}" srcOrd="0" destOrd="0" presId="urn:microsoft.com/office/officeart/2018/2/layout/IconVerticalSolidList"/>
    <dgm:cxn modelId="{1782599F-8B6D-45CF-8EA5-D4010127E71A}" type="presOf" srcId="{5B4CC522-C9F5-4E6B-90BC-E906034C89AF}" destId="{51E05F46-76BD-4B3C-83C1-A53B65251CBE}" srcOrd="0" destOrd="0" presId="urn:microsoft.com/office/officeart/2018/2/layout/IconVerticalSolidList"/>
    <dgm:cxn modelId="{C9BCD3A6-98B4-448A-AC18-74CD5C1BA0E0}" srcId="{C6FD060F-54B0-4FCF-B2E0-A1ED4716836B}" destId="{38D161A2-BF3C-44F5-94C7-3F2F2E4E6577}" srcOrd="0" destOrd="0" parTransId="{D10B9714-E66A-437D-87F8-4949FB531D8E}" sibTransId="{885D16CB-5528-4A8B-9694-11FE526B1756}"/>
    <dgm:cxn modelId="{0D72F532-D001-4801-8003-6607F7014FFB}" type="presParOf" srcId="{A1DC4D5B-ED36-4AE6-A687-2D9C202DEDD3}" destId="{97848EB9-A9FF-47E1-A1CC-79F9C5EDC9D4}" srcOrd="0" destOrd="0" presId="urn:microsoft.com/office/officeart/2018/2/layout/IconVerticalSolidList"/>
    <dgm:cxn modelId="{87CA7D46-940D-47C8-B3C0-92EE4709C628}" type="presParOf" srcId="{97848EB9-A9FF-47E1-A1CC-79F9C5EDC9D4}" destId="{379B637D-A657-4EAD-AFB6-A0CE04AE4BE5}" srcOrd="0" destOrd="0" presId="urn:microsoft.com/office/officeart/2018/2/layout/IconVerticalSolidList"/>
    <dgm:cxn modelId="{1DA75AC4-D100-49D3-BDBC-986DBE84260D}" type="presParOf" srcId="{97848EB9-A9FF-47E1-A1CC-79F9C5EDC9D4}" destId="{2FCEC4DB-6E02-45F7-9D0C-9B330AA294B3}" srcOrd="1" destOrd="0" presId="urn:microsoft.com/office/officeart/2018/2/layout/IconVerticalSolidList"/>
    <dgm:cxn modelId="{E64229F4-1526-4430-B132-6B777E817A51}" type="presParOf" srcId="{97848EB9-A9FF-47E1-A1CC-79F9C5EDC9D4}" destId="{3A730DD9-6FA2-4C89-8C56-6107A1023E4F}" srcOrd="2" destOrd="0" presId="urn:microsoft.com/office/officeart/2018/2/layout/IconVerticalSolidList"/>
    <dgm:cxn modelId="{CE1540D0-0636-40BA-9592-0CABB6F1128C}" type="presParOf" srcId="{97848EB9-A9FF-47E1-A1CC-79F9C5EDC9D4}" destId="{DA870113-C468-4EE9-B1A4-2EA4337504B0}" srcOrd="3" destOrd="0" presId="urn:microsoft.com/office/officeart/2018/2/layout/IconVerticalSolidList"/>
    <dgm:cxn modelId="{AA2609EE-F875-43A2-B694-924003B63B4F}" type="presParOf" srcId="{A1DC4D5B-ED36-4AE6-A687-2D9C202DEDD3}" destId="{99ACE33B-CEEB-4E94-A28C-379305751E2A}" srcOrd="1" destOrd="0" presId="urn:microsoft.com/office/officeart/2018/2/layout/IconVerticalSolidList"/>
    <dgm:cxn modelId="{39A1601F-A8C4-4221-8AB8-CF1AA8F6353F}" type="presParOf" srcId="{A1DC4D5B-ED36-4AE6-A687-2D9C202DEDD3}" destId="{C428DCAD-76A7-43C0-9C3E-A5D049932983}" srcOrd="2" destOrd="0" presId="urn:microsoft.com/office/officeart/2018/2/layout/IconVerticalSolidList"/>
    <dgm:cxn modelId="{BE724AAB-8365-4B38-A513-459D61CE767B}" type="presParOf" srcId="{C428DCAD-76A7-43C0-9C3E-A5D049932983}" destId="{461977DA-42A9-492E-ADC8-D6A5F83AA2C5}" srcOrd="0" destOrd="0" presId="urn:microsoft.com/office/officeart/2018/2/layout/IconVerticalSolidList"/>
    <dgm:cxn modelId="{1BBFEB64-C584-483C-947E-53051ED9B742}" type="presParOf" srcId="{C428DCAD-76A7-43C0-9C3E-A5D049932983}" destId="{1EAC4B5E-82C5-42F1-8BB3-1A15582E8032}" srcOrd="1" destOrd="0" presId="urn:microsoft.com/office/officeart/2018/2/layout/IconVerticalSolidList"/>
    <dgm:cxn modelId="{F34602F3-A942-498F-8829-7CF7E18A563A}" type="presParOf" srcId="{C428DCAD-76A7-43C0-9C3E-A5D049932983}" destId="{648D1B63-0319-419D-B86E-CF9CB18DEB00}" srcOrd="2" destOrd="0" presId="urn:microsoft.com/office/officeart/2018/2/layout/IconVerticalSolidList"/>
    <dgm:cxn modelId="{FF19202F-FE65-4673-B79E-0F8E7612773A}" type="presParOf" srcId="{C428DCAD-76A7-43C0-9C3E-A5D049932983}" destId="{51E05F46-76BD-4B3C-83C1-A53B65251CB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5F387F-DB93-4334-B9DB-9D7DABD6DEE1}">
      <dsp:nvSpPr>
        <dsp:cNvPr id="0" name=""/>
        <dsp:cNvSpPr/>
      </dsp:nvSpPr>
      <dsp:spPr>
        <a:xfrm>
          <a:off x="0" y="2439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CB9D6F-8564-45BB-BD49-31840B69BAAB}">
      <dsp:nvSpPr>
        <dsp:cNvPr id="0" name=""/>
        <dsp:cNvSpPr/>
      </dsp:nvSpPr>
      <dsp:spPr>
        <a:xfrm>
          <a:off x="374076" y="280678"/>
          <a:ext cx="680139" cy="6801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054FAC-763B-4372-A9BC-2C4B4A3CF613}">
      <dsp:nvSpPr>
        <dsp:cNvPr id="0" name=""/>
        <dsp:cNvSpPr/>
      </dsp:nvSpPr>
      <dsp:spPr>
        <a:xfrm>
          <a:off x="1428292" y="2439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2200" kern="1200"/>
            <a:t>Variables we plan to use</a:t>
          </a:r>
          <a:endParaRPr lang="zh-TW" altLang="en-US" sz="2200" kern="1200"/>
        </a:p>
      </dsp:txBody>
      <dsp:txXfrm>
        <a:off x="1428292" y="2439"/>
        <a:ext cx="4873308" cy="1236616"/>
      </dsp:txXfrm>
    </dsp:sp>
    <dsp:sp modelId="{C0143BBA-23C2-457D-8BC6-AEA4EF70A247}">
      <dsp:nvSpPr>
        <dsp:cNvPr id="0" name=""/>
        <dsp:cNvSpPr/>
      </dsp:nvSpPr>
      <dsp:spPr>
        <a:xfrm>
          <a:off x="0" y="1548210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977596-6394-4310-89E2-1BF76B6C4C72}">
      <dsp:nvSpPr>
        <dsp:cNvPr id="0" name=""/>
        <dsp:cNvSpPr/>
      </dsp:nvSpPr>
      <dsp:spPr>
        <a:xfrm>
          <a:off x="374076" y="1826449"/>
          <a:ext cx="680139" cy="6801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8294F1-67B2-4A56-9067-034CE585DD51}">
      <dsp:nvSpPr>
        <dsp:cNvPr id="0" name=""/>
        <dsp:cNvSpPr/>
      </dsp:nvSpPr>
      <dsp:spPr>
        <a:xfrm>
          <a:off x="1428292" y="1548210"/>
          <a:ext cx="2835720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200" kern="1200">
              <a:latin typeface="Aptos Display" panose="020F0302020204030204"/>
            </a:rPr>
            <a:t>Two Data Building Procedures</a:t>
          </a:r>
          <a:endParaRPr lang="zh-TW" altLang="en-US" sz="2200" kern="1200"/>
        </a:p>
      </dsp:txBody>
      <dsp:txXfrm>
        <a:off x="1428292" y="1548210"/>
        <a:ext cx="2835720" cy="1236616"/>
      </dsp:txXfrm>
    </dsp:sp>
    <dsp:sp modelId="{1EC2C229-DACD-471A-9212-69EC604C0D91}">
      <dsp:nvSpPr>
        <dsp:cNvPr id="0" name=""/>
        <dsp:cNvSpPr/>
      </dsp:nvSpPr>
      <dsp:spPr>
        <a:xfrm>
          <a:off x="4264012" y="1548210"/>
          <a:ext cx="203758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>
              <a:latin typeface="Aptos Display" panose="020F0302020204030204"/>
            </a:rPr>
            <a:t>PyGIS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>
              <a:latin typeface="Aptos Display" panose="020F0302020204030204"/>
            </a:rPr>
            <a:t>Python Analytics</a:t>
          </a:r>
        </a:p>
      </dsp:txBody>
      <dsp:txXfrm>
        <a:off x="4264012" y="1548210"/>
        <a:ext cx="2037588" cy="1236616"/>
      </dsp:txXfrm>
    </dsp:sp>
    <dsp:sp modelId="{5DFB638E-9B9F-401C-932A-BCA3EE8DF7DF}">
      <dsp:nvSpPr>
        <dsp:cNvPr id="0" name=""/>
        <dsp:cNvSpPr/>
      </dsp:nvSpPr>
      <dsp:spPr>
        <a:xfrm>
          <a:off x="0" y="3093981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ABD2B0-3050-41AE-9522-273D776A9399}">
      <dsp:nvSpPr>
        <dsp:cNvPr id="0" name=""/>
        <dsp:cNvSpPr/>
      </dsp:nvSpPr>
      <dsp:spPr>
        <a:xfrm>
          <a:off x="374076" y="3372220"/>
          <a:ext cx="680139" cy="6801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B805EA-5CB2-44EA-8448-84BCBE1C1DA9}">
      <dsp:nvSpPr>
        <dsp:cNvPr id="0" name=""/>
        <dsp:cNvSpPr/>
      </dsp:nvSpPr>
      <dsp:spPr>
        <a:xfrm>
          <a:off x="1428292" y="3093981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200" kern="1200">
              <a:latin typeface="Aptos Display" panose="020F0302020204030204"/>
            </a:rPr>
            <a:t>Forcasting Model Planning</a:t>
          </a:r>
        </a:p>
      </dsp:txBody>
      <dsp:txXfrm>
        <a:off x="1428292" y="3093981"/>
        <a:ext cx="4873308" cy="1236616"/>
      </dsp:txXfrm>
    </dsp:sp>
    <dsp:sp modelId="{4B5DE4B8-CE96-4C0C-9E5E-74467CD9E243}">
      <dsp:nvSpPr>
        <dsp:cNvPr id="0" name=""/>
        <dsp:cNvSpPr/>
      </dsp:nvSpPr>
      <dsp:spPr>
        <a:xfrm>
          <a:off x="0" y="4639752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6546CE-2314-4DF4-9BA3-C2CF0FE783BC}">
      <dsp:nvSpPr>
        <dsp:cNvPr id="0" name=""/>
        <dsp:cNvSpPr/>
      </dsp:nvSpPr>
      <dsp:spPr>
        <a:xfrm>
          <a:off x="374076" y="4917991"/>
          <a:ext cx="680139" cy="68013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B4F545-C822-47D3-B5AF-CE69F268054D}">
      <dsp:nvSpPr>
        <dsp:cNvPr id="0" name=""/>
        <dsp:cNvSpPr/>
      </dsp:nvSpPr>
      <dsp:spPr>
        <a:xfrm>
          <a:off x="1428292" y="4639752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200" kern="1200">
              <a:latin typeface="Aptos Display" panose="020F0302020204030204"/>
            </a:rPr>
            <a:t>Model Applications</a:t>
          </a:r>
        </a:p>
      </dsp:txBody>
      <dsp:txXfrm>
        <a:off x="1428292" y="4639752"/>
        <a:ext cx="4873308" cy="12366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B72CBF-356A-4F74-80B4-8FC0F5C7A981}">
      <dsp:nvSpPr>
        <dsp:cNvPr id="0" name=""/>
        <dsp:cNvSpPr/>
      </dsp:nvSpPr>
      <dsp:spPr>
        <a:xfrm>
          <a:off x="1953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FB1892-8B8A-45F8-A0D0-3AA92B84324F}">
      <dsp:nvSpPr>
        <dsp:cNvPr id="0" name=""/>
        <dsp:cNvSpPr/>
      </dsp:nvSpPr>
      <dsp:spPr>
        <a:xfrm>
          <a:off x="765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>
              <a:latin typeface="Aptos Display" panose="020F0302020204030204"/>
            </a:rPr>
            <a:t>PyGIS</a:t>
          </a:r>
          <a:r>
            <a:rPr lang="en-US" sz="4600" kern="1200"/>
            <a:t> </a:t>
          </a:r>
        </a:p>
      </dsp:txBody>
      <dsp:txXfrm>
        <a:off x="765914" y="2943510"/>
        <a:ext cx="4320000" cy="720000"/>
      </dsp:txXfrm>
    </dsp:sp>
    <dsp:sp modelId="{624829CF-2A89-4581-9124-F2CB1A5A141F}">
      <dsp:nvSpPr>
        <dsp:cNvPr id="0" name=""/>
        <dsp:cNvSpPr/>
      </dsp:nvSpPr>
      <dsp:spPr>
        <a:xfrm>
          <a:off x="7029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9F6459-446C-4AC3-B006-10EFC3DB363E}">
      <dsp:nvSpPr>
        <dsp:cNvPr id="0" name=""/>
        <dsp:cNvSpPr/>
      </dsp:nvSpPr>
      <dsp:spPr>
        <a:xfrm>
          <a:off x="5841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Python analytics </a:t>
          </a:r>
        </a:p>
      </dsp:txBody>
      <dsp:txXfrm>
        <a:off x="5841914" y="2943510"/>
        <a:ext cx="4320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BE992-B555-4A9D-BBD9-B4A77AF90D72}">
      <dsp:nvSpPr>
        <dsp:cNvPr id="0" name=""/>
        <dsp:cNvSpPr/>
      </dsp:nvSpPr>
      <dsp:spPr>
        <a:xfrm>
          <a:off x="393" y="495558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E8BC6D-A39C-4A59-9B18-725DEE28263B}">
      <dsp:nvSpPr>
        <dsp:cNvPr id="0" name=""/>
        <dsp:cNvSpPr/>
      </dsp:nvSpPr>
      <dsp:spPr>
        <a:xfrm>
          <a:off x="393" y="1738610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kern="1200"/>
            <a:t>Data source </a:t>
          </a:r>
        </a:p>
      </dsp:txBody>
      <dsp:txXfrm>
        <a:off x="393" y="1738610"/>
        <a:ext cx="3138750" cy="470812"/>
      </dsp:txXfrm>
    </dsp:sp>
    <dsp:sp modelId="{074FC16D-AA76-4A95-9186-0BD3807DE98A}">
      <dsp:nvSpPr>
        <dsp:cNvPr id="0" name=""/>
        <dsp:cNvSpPr/>
      </dsp:nvSpPr>
      <dsp:spPr>
        <a:xfrm>
          <a:off x="393" y="2276627"/>
          <a:ext cx="3138750" cy="15791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D0BFD7-ECB9-44F6-B923-61203F2A1A20}">
      <dsp:nvSpPr>
        <dsp:cNvPr id="0" name=""/>
        <dsp:cNvSpPr/>
      </dsp:nvSpPr>
      <dsp:spPr>
        <a:xfrm>
          <a:off x="3688425" y="495558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AFE619-0BAD-4E36-8EE5-B2BAE4551C3B}">
      <dsp:nvSpPr>
        <dsp:cNvPr id="0" name=""/>
        <dsp:cNvSpPr/>
      </dsp:nvSpPr>
      <dsp:spPr>
        <a:xfrm>
          <a:off x="3688425" y="1738610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kern="1200"/>
            <a:t>MODIS Fire Occurrence Data (MCD14ML Collection 6)</a:t>
          </a:r>
        </a:p>
      </dsp:txBody>
      <dsp:txXfrm>
        <a:off x="3688425" y="1738610"/>
        <a:ext cx="3138750" cy="470812"/>
      </dsp:txXfrm>
    </dsp:sp>
    <dsp:sp modelId="{8E463E0F-6F69-4969-A661-959753D0BBBF}">
      <dsp:nvSpPr>
        <dsp:cNvPr id="0" name=""/>
        <dsp:cNvSpPr/>
      </dsp:nvSpPr>
      <dsp:spPr>
        <a:xfrm>
          <a:off x="3688425" y="2276627"/>
          <a:ext cx="3138750" cy="15791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latin typeface="Aptos Display" panose="02110004020202020204"/>
            </a:rPr>
            <a:t>Source:</a:t>
          </a:r>
          <a:r>
            <a:rPr lang="en-US" sz="1100" kern="1200">
              <a:latin typeface="Aptos Display" panose="02110004020202020204"/>
            </a:rPr>
            <a:t> NASA FIRMS (Fire Information for Resource Management System)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latin typeface="Aptos Display" panose="02110004020202020204"/>
            </a:rPr>
            <a:t>Type:</a:t>
          </a:r>
          <a:r>
            <a:rPr lang="en-US" sz="1100" kern="1200">
              <a:latin typeface="Aptos Display" panose="02110004020202020204"/>
            </a:rPr>
            <a:t> Satellite-based fire detections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latin typeface="Aptos Display" panose="02110004020202020204"/>
            </a:rPr>
            <a:t>Frequency:</a:t>
          </a:r>
          <a:r>
            <a:rPr lang="en-US" sz="1100" kern="1200">
              <a:latin typeface="Aptos Display" panose="02110004020202020204"/>
            </a:rPr>
            <a:t> Daily (exact acquisition time)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latin typeface="Aptos Display" panose="02110004020202020204"/>
            </a:rPr>
            <a:t>Purpose :</a:t>
          </a:r>
          <a:r>
            <a:rPr lang="en-US" sz="1100" kern="1200">
              <a:latin typeface="Aptos Display" panose="02110004020202020204"/>
            </a:rPr>
            <a:t>  Used to create binary fire labels (1 = fire, 0 = no fire)</a:t>
          </a:r>
        </a:p>
      </dsp:txBody>
      <dsp:txXfrm>
        <a:off x="3688425" y="2276627"/>
        <a:ext cx="3138750" cy="1579151"/>
      </dsp:txXfrm>
    </dsp:sp>
    <dsp:sp modelId="{83199EA6-128B-461C-AF02-7741D39ADA2E}">
      <dsp:nvSpPr>
        <dsp:cNvPr id="0" name=""/>
        <dsp:cNvSpPr/>
      </dsp:nvSpPr>
      <dsp:spPr>
        <a:xfrm>
          <a:off x="7376456" y="495558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3282FA-E1A9-48E8-B402-B0B690134E56}">
      <dsp:nvSpPr>
        <dsp:cNvPr id="0" name=""/>
        <dsp:cNvSpPr/>
      </dsp:nvSpPr>
      <dsp:spPr>
        <a:xfrm>
          <a:off x="7376456" y="1738610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kern="1200">
              <a:latin typeface="Aptos Display" panose="02110004020202020204"/>
            </a:rPr>
            <a:t>ERA5 hourly data on single levels from 1940 to present</a:t>
          </a:r>
        </a:p>
      </dsp:txBody>
      <dsp:txXfrm>
        <a:off x="7376456" y="1738610"/>
        <a:ext cx="3138750" cy="470812"/>
      </dsp:txXfrm>
    </dsp:sp>
    <dsp:sp modelId="{967D43D9-9723-4811-B1E5-F58F72FEB9BC}">
      <dsp:nvSpPr>
        <dsp:cNvPr id="0" name=""/>
        <dsp:cNvSpPr/>
      </dsp:nvSpPr>
      <dsp:spPr>
        <a:xfrm>
          <a:off x="7376456" y="2276627"/>
          <a:ext cx="3138750" cy="15791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latin typeface="Aptos Display" panose="02110004020202020204"/>
            </a:rPr>
            <a:t>Source: </a:t>
          </a:r>
          <a:r>
            <a:rPr lang="en-US" sz="1100" b="0" kern="1200">
              <a:latin typeface="Aptos Display" panose="020F0302020204030204"/>
            </a:rPr>
            <a:t>Copernicus Climate Data Store (ECMWF - European Centre for Medium-Range Weather Forecasts)</a:t>
          </a:r>
          <a:endParaRPr lang="en-US" sz="1100" b="0" kern="1200">
            <a:latin typeface="Aptos Display" panose="02110004020202020204"/>
          </a:endParaRP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latin typeface="Aptos Display" panose="02110004020202020204"/>
            </a:rPr>
            <a:t>Type: </a:t>
          </a:r>
          <a:r>
            <a:rPr lang="en-US" sz="1100" b="0" kern="1200">
              <a:latin typeface="Aptos Display" panose="020F0302020204030204"/>
            </a:rPr>
            <a:t>Reanalysis-based climate model output (gridded meteorological data</a:t>
          </a:r>
          <a:endParaRPr lang="en-US" sz="1100" b="0" kern="1200">
            <a:latin typeface="Aptos Display" panose="02110004020202020204"/>
          </a:endParaRP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latin typeface="Aptos Display" panose="02110004020202020204"/>
            </a:rPr>
            <a:t>Frequency: </a:t>
          </a:r>
          <a:r>
            <a:rPr lang="en-US" sz="1100" kern="1200">
              <a:latin typeface="Aptos Display" panose="020F0302020204030204"/>
            </a:rPr>
            <a:t>Hourly -&gt; aggregate to Daily</a:t>
          </a:r>
          <a:endParaRPr lang="en-US" sz="1100" kern="1200">
            <a:latin typeface="Aptos Display" panose="02110004020202020204"/>
          </a:endParaRP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latin typeface="Aptos Display" panose="02110004020202020204"/>
            </a:rPr>
            <a:t>Purpose</a:t>
          </a:r>
          <a:r>
            <a:rPr lang="en-US" sz="1100" kern="1200">
              <a:latin typeface="Aptos Display" panose="02110004020202020204"/>
            </a:rPr>
            <a:t>: Used to merge with the fire occurrence data to get the full database of fire/non-fire occurrence</a:t>
          </a:r>
        </a:p>
      </dsp:txBody>
      <dsp:txXfrm>
        <a:off x="7376456" y="2276627"/>
        <a:ext cx="3138750" cy="157915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9B637D-A657-4EAD-AFB6-A0CE04AE4BE5}">
      <dsp:nvSpPr>
        <dsp:cNvPr id="0" name=""/>
        <dsp:cNvSpPr/>
      </dsp:nvSpPr>
      <dsp:spPr>
        <a:xfrm>
          <a:off x="0" y="955306"/>
          <a:ext cx="6301601" cy="176364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CEC4DB-6E02-45F7-9D0C-9B330AA294B3}">
      <dsp:nvSpPr>
        <dsp:cNvPr id="0" name=""/>
        <dsp:cNvSpPr/>
      </dsp:nvSpPr>
      <dsp:spPr>
        <a:xfrm>
          <a:off x="533501" y="1352126"/>
          <a:ext cx="970003" cy="97000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870113-C468-4EE9-B1A4-2EA4337504B0}">
      <dsp:nvSpPr>
        <dsp:cNvPr id="0" name=""/>
        <dsp:cNvSpPr/>
      </dsp:nvSpPr>
      <dsp:spPr>
        <a:xfrm>
          <a:off x="2037007" y="955306"/>
          <a:ext cx="4264593" cy="1763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52" tIns="186652" rIns="186652" bIns="18665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Predicting the probability for fire in a certain date</a:t>
          </a:r>
        </a:p>
      </dsp:txBody>
      <dsp:txXfrm>
        <a:off x="2037007" y="955306"/>
        <a:ext cx="4264593" cy="1763642"/>
      </dsp:txXfrm>
    </dsp:sp>
    <dsp:sp modelId="{461977DA-42A9-492E-ADC8-D6A5F83AA2C5}">
      <dsp:nvSpPr>
        <dsp:cNvPr id="0" name=""/>
        <dsp:cNvSpPr/>
      </dsp:nvSpPr>
      <dsp:spPr>
        <a:xfrm>
          <a:off x="0" y="3159859"/>
          <a:ext cx="6301601" cy="176364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AC4B5E-82C5-42F1-8BB3-1A15582E8032}">
      <dsp:nvSpPr>
        <dsp:cNvPr id="0" name=""/>
        <dsp:cNvSpPr/>
      </dsp:nvSpPr>
      <dsp:spPr>
        <a:xfrm>
          <a:off x="533501" y="3556679"/>
          <a:ext cx="970003" cy="97000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E05F46-76BD-4B3C-83C1-A53B65251CBE}">
      <dsp:nvSpPr>
        <dsp:cNvPr id="0" name=""/>
        <dsp:cNvSpPr/>
      </dsp:nvSpPr>
      <dsp:spPr>
        <a:xfrm>
          <a:off x="2037007" y="3159859"/>
          <a:ext cx="4264593" cy="1763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52" tIns="186652" rIns="186652" bIns="18665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With the condition that the fire will happen, predicting the property damage </a:t>
          </a:r>
        </a:p>
      </dsp:txBody>
      <dsp:txXfrm>
        <a:off x="2037007" y="3159859"/>
        <a:ext cx="4264593" cy="17636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mikenewbry?utm_content=creditCopyText&amp;utm_medium=referral&amp;utm_source=unsplash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photos/a-large-fire-is-burning-in-the-mountains-DwtX9mMHBJ0?utm_content=creditCopyText&amp;utm_medium=referral&amp;utm_source=unsplash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solidFill>
                  <a:srgbClr val="FFFFFF"/>
                </a:solidFill>
              </a:rPr>
              <a:t>BC wildfire predictive model</a:t>
            </a:r>
            <a:br>
              <a:rPr lang="en-US" sz="4800"/>
            </a:br>
            <a:endParaRPr lang="en-US" sz="48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US"/>
              <a:t>Group 1</a:t>
            </a:r>
            <a:endParaRPr lang="zh-TW"/>
          </a:p>
          <a:p>
            <a:pPr algn="l"/>
            <a:r>
              <a:rPr lang="en-US" sz="2000"/>
              <a:t>Tolu, Dien, </a:t>
            </a:r>
            <a:r>
              <a:rPr lang="en-US" sz="2000" err="1"/>
              <a:t>Chiyu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4B133-1094-E829-6EB8-002CF0363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cleaning</a:t>
            </a:r>
          </a:p>
        </p:txBody>
      </p:sp>
      <p:pic>
        <p:nvPicPr>
          <p:cNvPr id="5" name="Content Placeholder 4" descr="A group of red dots&#10;&#10;AI-generated content may be incorrect.">
            <a:extLst>
              <a:ext uri="{FF2B5EF4-FFF2-40B4-BE49-F238E27FC236}">
                <a16:creationId xmlns:a16="http://schemas.microsoft.com/office/drawing/2014/main" id="{BE7C487C-ED8A-A5AF-3A7C-4FEAB4E0A3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2968" y="1994520"/>
            <a:ext cx="7893125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6359E2-2CAE-44AE-802F-691986C6F135}"/>
              </a:ext>
            </a:extLst>
          </p:cNvPr>
          <p:cNvSpPr txBox="1"/>
          <p:nvPr/>
        </p:nvSpPr>
        <p:spPr>
          <a:xfrm>
            <a:off x="838937" y="1529647"/>
            <a:ext cx="26656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1994 hotspots:</a:t>
            </a:r>
          </a:p>
        </p:txBody>
      </p:sp>
    </p:spTree>
    <p:extLst>
      <p:ext uri="{BB962C8B-B14F-4D97-AF65-F5344CB8AC3E}">
        <p14:creationId xmlns:p14="http://schemas.microsoft.com/office/powerpoint/2010/main" val="3905409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00F0D-674F-37FA-E5C9-67F6479EA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FC0DF-D55A-E2E9-E2BA-A19826AB6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cleaning</a:t>
            </a:r>
          </a:p>
        </p:txBody>
      </p:sp>
      <p:pic>
        <p:nvPicPr>
          <p:cNvPr id="5" name="Content Placeholder 4" descr="A map of canada with black and white spots&#10;&#10;AI-generated content may be incorrect.">
            <a:extLst>
              <a:ext uri="{FF2B5EF4-FFF2-40B4-BE49-F238E27FC236}">
                <a16:creationId xmlns:a16="http://schemas.microsoft.com/office/drawing/2014/main" id="{74FF6C02-5CD8-58AF-8C63-3D647A5EF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0977" y="2000788"/>
            <a:ext cx="434312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7AC63B-73AD-173E-64A6-BB16B16F9C3F}"/>
              </a:ext>
            </a:extLst>
          </p:cNvPr>
          <p:cNvSpPr txBox="1"/>
          <p:nvPr/>
        </p:nvSpPr>
        <p:spPr>
          <a:xfrm>
            <a:off x="858198" y="1678120"/>
            <a:ext cx="314357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Map of Canada by fuel type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33AAB1-1A38-93F6-BEC6-6B55951F11E6}"/>
              </a:ext>
            </a:extLst>
          </p:cNvPr>
          <p:cNvSpPr txBox="1"/>
          <p:nvPr/>
        </p:nvSpPr>
        <p:spPr>
          <a:xfrm>
            <a:off x="6091518" y="1497106"/>
            <a:ext cx="20820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Map of Canada</a:t>
            </a:r>
          </a:p>
        </p:txBody>
      </p:sp>
      <p:pic>
        <p:nvPicPr>
          <p:cNvPr id="10" name="Picture 9" descr="A map of canada with black lines&#10;&#10;AI-generated content may be incorrect.">
            <a:extLst>
              <a:ext uri="{FF2B5EF4-FFF2-40B4-BE49-F238E27FC236}">
                <a16:creationId xmlns:a16="http://schemas.microsoft.com/office/drawing/2014/main" id="{4E76668E-F2F9-5647-F79F-31A443C3B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436" y="2048716"/>
            <a:ext cx="543877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077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64E22-A1D4-3F1B-3218-8F6AD081A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B7EBE-7183-DFAA-D775-38B6B0B8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cleaning</a:t>
            </a:r>
          </a:p>
        </p:txBody>
      </p:sp>
      <p:pic>
        <p:nvPicPr>
          <p:cNvPr id="7" name="Content Placeholder 6" descr="A map of the united states with numbers and circles&#10;&#10;AI-generated content may be incorrect.">
            <a:extLst>
              <a:ext uri="{FF2B5EF4-FFF2-40B4-BE49-F238E27FC236}">
                <a16:creationId xmlns:a16="http://schemas.microsoft.com/office/drawing/2014/main" id="{66BE72DB-8C4B-F9CB-A715-469BE39CE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0964" y="1690755"/>
            <a:ext cx="7280005" cy="4453179"/>
          </a:xfrm>
        </p:spPr>
      </p:pic>
    </p:spTree>
    <p:extLst>
      <p:ext uri="{BB962C8B-B14F-4D97-AF65-F5344CB8AC3E}">
        <p14:creationId xmlns:p14="http://schemas.microsoft.com/office/powerpoint/2010/main" val="3691171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3CA0F-814E-B904-5ADD-E471E8644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cleaning</a:t>
            </a:r>
          </a:p>
        </p:txBody>
      </p:sp>
      <p:pic>
        <p:nvPicPr>
          <p:cNvPr id="4" name="Content Placeholder 3" descr="A white paper with black text&#10;&#10;AI-generated content may be incorrect.">
            <a:extLst>
              <a:ext uri="{FF2B5EF4-FFF2-40B4-BE49-F238E27FC236}">
                <a16:creationId xmlns:a16="http://schemas.microsoft.com/office/drawing/2014/main" id="{FF012AFF-140F-83AB-7A05-DF3E898D0A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0268" y="2451932"/>
            <a:ext cx="10515600" cy="98062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3247EE-5D29-5AF4-CD56-B9407300E51F}"/>
              </a:ext>
            </a:extLst>
          </p:cNvPr>
          <p:cNvSpPr txBox="1"/>
          <p:nvPr/>
        </p:nvSpPr>
        <p:spPr>
          <a:xfrm>
            <a:off x="980014" y="1881722"/>
            <a:ext cx="675583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Climate data like this for all months and years (Over 60000!):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CEBDAF7-1DEA-6915-D28C-24B48AB95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75" y="4540308"/>
            <a:ext cx="8885695" cy="7779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083615-B2E9-D236-A0C6-C562C5B0E134}"/>
              </a:ext>
            </a:extLst>
          </p:cNvPr>
          <p:cNvSpPr txBox="1"/>
          <p:nvPr/>
        </p:nvSpPr>
        <p:spPr>
          <a:xfrm>
            <a:off x="992840" y="3906371"/>
            <a:ext cx="582481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BC climate data from April 1994 (17 rows): </a:t>
            </a:r>
          </a:p>
        </p:txBody>
      </p:sp>
    </p:spTree>
    <p:extLst>
      <p:ext uri="{BB962C8B-B14F-4D97-AF65-F5344CB8AC3E}">
        <p14:creationId xmlns:p14="http://schemas.microsoft.com/office/powerpoint/2010/main" val="4026896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D5FFA4-646F-B43F-A988-7533B7342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11F48-D4FA-058C-5601-A57A716C0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cleaning</a:t>
            </a:r>
          </a:p>
        </p:txBody>
      </p:sp>
      <p:pic>
        <p:nvPicPr>
          <p:cNvPr id="5" name="Content Placeholder 4" descr="A purple and black map with green dots&#10;&#10;AI-generated content may be incorrect.">
            <a:extLst>
              <a:ext uri="{FF2B5EF4-FFF2-40B4-BE49-F238E27FC236}">
                <a16:creationId xmlns:a16="http://schemas.microsoft.com/office/drawing/2014/main" id="{174417EB-85D5-874B-404C-458C5D112E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05" y="2344920"/>
            <a:ext cx="2352675" cy="375285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3D136A-D261-41B7-EA14-EC1C654A6FDE}"/>
              </a:ext>
            </a:extLst>
          </p:cNvPr>
          <p:cNvSpPr txBox="1"/>
          <p:nvPr/>
        </p:nvSpPr>
        <p:spPr>
          <a:xfrm>
            <a:off x="840041" y="1713667"/>
            <a:ext cx="541653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Cleaned climate data for January 1994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378FA9-422B-6313-D808-60C341BE5D39}"/>
              </a:ext>
            </a:extLst>
          </p:cNvPr>
          <p:cNvSpPr txBox="1"/>
          <p:nvPr/>
        </p:nvSpPr>
        <p:spPr>
          <a:xfrm>
            <a:off x="7123665" y="1696911"/>
            <a:ext cx="41330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Kriged climate data for January 1994</a:t>
            </a:r>
          </a:p>
        </p:txBody>
      </p:sp>
      <p:pic>
        <p:nvPicPr>
          <p:cNvPr id="10" name="Picture 9" descr="A purple and black outline of a state&#10;&#10;AI-generated content may be incorrect.">
            <a:extLst>
              <a:ext uri="{FF2B5EF4-FFF2-40B4-BE49-F238E27FC236}">
                <a16:creationId xmlns:a16="http://schemas.microsoft.com/office/drawing/2014/main" id="{A26AE269-64FF-24EE-92B6-355FFD66B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3676" y="2114831"/>
            <a:ext cx="2667000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063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2321E-7248-658E-B772-40D80C2BDE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CEA90-B723-9CC3-617F-350CC6EB4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cleaning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ED4C2D-8447-F36D-8F25-ADFA698684FA}"/>
              </a:ext>
            </a:extLst>
          </p:cNvPr>
          <p:cNvSpPr txBox="1"/>
          <p:nvPr/>
        </p:nvSpPr>
        <p:spPr>
          <a:xfrm>
            <a:off x="9169048" y="1840731"/>
            <a:ext cx="28541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Fire and non-fire points</a:t>
            </a:r>
          </a:p>
        </p:txBody>
      </p:sp>
      <p:pic>
        <p:nvPicPr>
          <p:cNvPr id="6" name="Content Placeholder 5" descr="A map of the state of alaska&#10;&#10;AI-generated content may be incorrect.">
            <a:extLst>
              <a:ext uri="{FF2B5EF4-FFF2-40B4-BE49-F238E27FC236}">
                <a16:creationId xmlns:a16="http://schemas.microsoft.com/office/drawing/2014/main" id="{D0BEA123-11F4-DA4A-1866-AF1475AA12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64623" y="2206626"/>
            <a:ext cx="2043049" cy="3656573"/>
          </a:xfrm>
        </p:spPr>
      </p:pic>
      <p:pic>
        <p:nvPicPr>
          <p:cNvPr id="12" name="Picture 11" descr="A purple and black outline of a state&#10;&#10;AI-generated content may be incorrect.">
            <a:extLst>
              <a:ext uri="{FF2B5EF4-FFF2-40B4-BE49-F238E27FC236}">
                <a16:creationId xmlns:a16="http://schemas.microsoft.com/office/drawing/2014/main" id="{6D0F8A8D-3627-730F-BF26-B89B6D578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303" y="2205238"/>
            <a:ext cx="2344119" cy="3702965"/>
          </a:xfrm>
          <a:prstGeom prst="rect">
            <a:avLst/>
          </a:prstGeom>
        </p:spPr>
      </p:pic>
      <p:pic>
        <p:nvPicPr>
          <p:cNvPr id="13" name="Picture 12" descr="A map of canada with rivers and mountains&#10;&#10;AI-generated content may be incorrect.">
            <a:extLst>
              <a:ext uri="{FF2B5EF4-FFF2-40B4-BE49-F238E27FC236}">
                <a16:creationId xmlns:a16="http://schemas.microsoft.com/office/drawing/2014/main" id="{9461E9FC-2035-30B6-3E7F-A5B614311D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251" y="2207217"/>
            <a:ext cx="2214482" cy="342512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072C8C-628F-8923-AB37-B03C9814628C}"/>
              </a:ext>
            </a:extLst>
          </p:cNvPr>
          <p:cNvSpPr txBox="1"/>
          <p:nvPr/>
        </p:nvSpPr>
        <p:spPr>
          <a:xfrm>
            <a:off x="1254086" y="1837122"/>
            <a:ext cx="28541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Fuel type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C7EEAB-40AD-F791-C3CC-0E8001F7CF11}"/>
              </a:ext>
            </a:extLst>
          </p:cNvPr>
          <p:cNvSpPr txBox="1"/>
          <p:nvPr/>
        </p:nvSpPr>
        <p:spPr>
          <a:xfrm>
            <a:off x="5078900" y="1840730"/>
            <a:ext cx="28541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Kriged climate data</a:t>
            </a:r>
          </a:p>
        </p:txBody>
      </p:sp>
    </p:spTree>
    <p:extLst>
      <p:ext uri="{BB962C8B-B14F-4D97-AF65-F5344CB8AC3E}">
        <p14:creationId xmlns:p14="http://schemas.microsoft.com/office/powerpoint/2010/main" val="3068377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3A500F-FD41-1B56-423B-6470F4C8A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FCA2118-59A2-4310-A4B2-F2CBA821E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40492"/>
            <a:ext cx="12192000" cy="1924333"/>
          </a:xfrm>
          <a:custGeom>
            <a:avLst/>
            <a:gdLst>
              <a:gd name="connsiteX0" fmla="*/ 6189199 w 12192000"/>
              <a:gd name="connsiteY0" fmla="*/ 588 h 1924333"/>
              <a:gd name="connsiteX1" fmla="*/ 6207079 w 12192000"/>
              <a:gd name="connsiteY1" fmla="*/ 2850 h 1924333"/>
              <a:gd name="connsiteX2" fmla="*/ 6285610 w 12192000"/>
              <a:gd name="connsiteY2" fmla="*/ 18131 h 1924333"/>
              <a:gd name="connsiteX3" fmla="*/ 6378008 w 12192000"/>
              <a:gd name="connsiteY3" fmla="*/ 24625 h 1924333"/>
              <a:gd name="connsiteX4" fmla="*/ 6466340 w 12192000"/>
              <a:gd name="connsiteY4" fmla="*/ 21366 h 1924333"/>
              <a:gd name="connsiteX5" fmla="*/ 6553334 w 12192000"/>
              <a:gd name="connsiteY5" fmla="*/ 35307 h 1924333"/>
              <a:gd name="connsiteX6" fmla="*/ 6626068 w 12192000"/>
              <a:gd name="connsiteY6" fmla="*/ 58045 h 1924333"/>
              <a:gd name="connsiteX7" fmla="*/ 6692303 w 12192000"/>
              <a:gd name="connsiteY7" fmla="*/ 91487 h 1924333"/>
              <a:gd name="connsiteX8" fmla="*/ 6733670 w 12192000"/>
              <a:gd name="connsiteY8" fmla="*/ 118130 h 1924333"/>
              <a:gd name="connsiteX9" fmla="*/ 6798016 w 12192000"/>
              <a:gd name="connsiteY9" fmla="*/ 112271 h 1924333"/>
              <a:gd name="connsiteX10" fmla="*/ 6801081 w 12192000"/>
              <a:gd name="connsiteY10" fmla="*/ 114963 h 1924333"/>
              <a:gd name="connsiteX11" fmla="*/ 6819351 w 12192000"/>
              <a:gd name="connsiteY11" fmla="*/ 128825 h 1924333"/>
              <a:gd name="connsiteX12" fmla="*/ 6852732 w 12192000"/>
              <a:gd name="connsiteY12" fmla="*/ 123321 h 1924333"/>
              <a:gd name="connsiteX13" fmla="*/ 6865247 w 12192000"/>
              <a:gd name="connsiteY13" fmla="*/ 128836 h 1924333"/>
              <a:gd name="connsiteX14" fmla="*/ 6905517 w 12192000"/>
              <a:gd name="connsiteY14" fmla="*/ 129265 h 1924333"/>
              <a:gd name="connsiteX15" fmla="*/ 6950286 w 12192000"/>
              <a:gd name="connsiteY15" fmla="*/ 150104 h 1924333"/>
              <a:gd name="connsiteX16" fmla="*/ 7003442 w 12192000"/>
              <a:gd name="connsiteY16" fmla="*/ 136136 h 1924333"/>
              <a:gd name="connsiteX17" fmla="*/ 7160047 w 12192000"/>
              <a:gd name="connsiteY17" fmla="*/ 166721 h 1924333"/>
              <a:gd name="connsiteX18" fmla="*/ 7325604 w 12192000"/>
              <a:gd name="connsiteY18" fmla="*/ 215867 h 1924333"/>
              <a:gd name="connsiteX19" fmla="*/ 7540522 w 12192000"/>
              <a:gd name="connsiteY19" fmla="*/ 239374 h 1924333"/>
              <a:gd name="connsiteX20" fmla="*/ 7612071 w 12192000"/>
              <a:gd name="connsiteY20" fmla="*/ 229553 h 1924333"/>
              <a:gd name="connsiteX21" fmla="*/ 7651995 w 12192000"/>
              <a:gd name="connsiteY21" fmla="*/ 244567 h 1924333"/>
              <a:gd name="connsiteX22" fmla="*/ 7725761 w 12192000"/>
              <a:gd name="connsiteY22" fmla="*/ 258638 h 1924333"/>
              <a:gd name="connsiteX23" fmla="*/ 7823038 w 12192000"/>
              <a:gd name="connsiteY23" fmla="*/ 287078 h 1924333"/>
              <a:gd name="connsiteX24" fmla="*/ 7866405 w 12192000"/>
              <a:gd name="connsiteY24" fmla="*/ 287288 h 1924333"/>
              <a:gd name="connsiteX25" fmla="*/ 7875021 w 12192000"/>
              <a:gd name="connsiteY25" fmla="*/ 288224 h 1924333"/>
              <a:gd name="connsiteX26" fmla="*/ 7875146 w 12192000"/>
              <a:gd name="connsiteY26" fmla="*/ 288614 h 1924333"/>
              <a:gd name="connsiteX27" fmla="*/ 7907443 w 12192000"/>
              <a:gd name="connsiteY27" fmla="*/ 291752 h 1924333"/>
              <a:gd name="connsiteX28" fmla="*/ 7912892 w 12192000"/>
              <a:gd name="connsiteY28" fmla="*/ 294833 h 1924333"/>
              <a:gd name="connsiteX29" fmla="*/ 7946345 w 12192000"/>
              <a:gd name="connsiteY29" fmla="*/ 319359 h 1924333"/>
              <a:gd name="connsiteX30" fmla="*/ 8021238 w 12192000"/>
              <a:gd name="connsiteY30" fmla="*/ 315159 h 1924333"/>
              <a:gd name="connsiteX31" fmla="*/ 8094697 w 12192000"/>
              <a:gd name="connsiteY31" fmla="*/ 351819 h 1924333"/>
              <a:gd name="connsiteX32" fmla="*/ 8155208 w 12192000"/>
              <a:gd name="connsiteY32" fmla="*/ 371168 h 1924333"/>
              <a:gd name="connsiteX33" fmla="*/ 8248472 w 12192000"/>
              <a:gd name="connsiteY33" fmla="*/ 400489 h 1924333"/>
              <a:gd name="connsiteX34" fmla="*/ 8300068 w 12192000"/>
              <a:gd name="connsiteY34" fmla="*/ 405531 h 1924333"/>
              <a:gd name="connsiteX35" fmla="*/ 8356293 w 12192000"/>
              <a:gd name="connsiteY35" fmla="*/ 403328 h 1924333"/>
              <a:gd name="connsiteX36" fmla="*/ 8475838 w 12192000"/>
              <a:gd name="connsiteY36" fmla="*/ 435524 h 1924333"/>
              <a:gd name="connsiteX37" fmla="*/ 8575216 w 12192000"/>
              <a:gd name="connsiteY37" fmla="*/ 450198 h 1924333"/>
              <a:gd name="connsiteX38" fmla="*/ 8588650 w 12192000"/>
              <a:gd name="connsiteY38" fmla="*/ 447070 h 1924333"/>
              <a:gd name="connsiteX39" fmla="*/ 8612184 w 12192000"/>
              <a:gd name="connsiteY39" fmla="*/ 439577 h 1924333"/>
              <a:gd name="connsiteX40" fmla="*/ 8630713 w 12192000"/>
              <a:gd name="connsiteY40" fmla="*/ 433015 h 1924333"/>
              <a:gd name="connsiteX41" fmla="*/ 8704240 w 12192000"/>
              <a:gd name="connsiteY41" fmla="*/ 422865 h 1924333"/>
              <a:gd name="connsiteX42" fmla="*/ 8829513 w 12192000"/>
              <a:gd name="connsiteY42" fmla="*/ 429389 h 1924333"/>
              <a:gd name="connsiteX43" fmla="*/ 9083651 w 12192000"/>
              <a:gd name="connsiteY43" fmla="*/ 390744 h 1924333"/>
              <a:gd name="connsiteX44" fmla="*/ 9371402 w 12192000"/>
              <a:gd name="connsiteY44" fmla="*/ 371809 h 1924333"/>
              <a:gd name="connsiteX45" fmla="*/ 9429586 w 12192000"/>
              <a:gd name="connsiteY45" fmla="*/ 369213 h 1924333"/>
              <a:gd name="connsiteX46" fmla="*/ 9489757 w 12192000"/>
              <a:gd name="connsiteY46" fmla="*/ 377814 h 1924333"/>
              <a:gd name="connsiteX47" fmla="*/ 9516954 w 12192000"/>
              <a:gd name="connsiteY47" fmla="*/ 376991 h 1924333"/>
              <a:gd name="connsiteX48" fmla="*/ 9645588 w 12192000"/>
              <a:gd name="connsiteY48" fmla="*/ 363590 h 1924333"/>
              <a:gd name="connsiteX49" fmla="*/ 9722896 w 12192000"/>
              <a:gd name="connsiteY49" fmla="*/ 360983 h 1924333"/>
              <a:gd name="connsiteX50" fmla="*/ 9752803 w 12192000"/>
              <a:gd name="connsiteY50" fmla="*/ 368492 h 1924333"/>
              <a:gd name="connsiteX51" fmla="*/ 9890305 w 12192000"/>
              <a:gd name="connsiteY51" fmla="*/ 380736 h 1924333"/>
              <a:gd name="connsiteX52" fmla="*/ 9939767 w 12192000"/>
              <a:gd name="connsiteY52" fmla="*/ 377776 h 1924333"/>
              <a:gd name="connsiteX53" fmla="*/ 9944355 w 12192000"/>
              <a:gd name="connsiteY53" fmla="*/ 377352 h 1924333"/>
              <a:gd name="connsiteX54" fmla="*/ 9953719 w 12192000"/>
              <a:gd name="connsiteY54" fmla="*/ 375642 h 1924333"/>
              <a:gd name="connsiteX55" fmla="*/ 9955809 w 12192000"/>
              <a:gd name="connsiteY55" fmla="*/ 376294 h 1924333"/>
              <a:gd name="connsiteX56" fmla="*/ 10032710 w 12192000"/>
              <a:gd name="connsiteY56" fmla="*/ 394940 h 1924333"/>
              <a:gd name="connsiteX57" fmla="*/ 10049925 w 12192000"/>
              <a:gd name="connsiteY57" fmla="*/ 404971 h 1924333"/>
              <a:gd name="connsiteX58" fmla="*/ 10112671 w 12192000"/>
              <a:gd name="connsiteY58" fmla="*/ 414549 h 1924333"/>
              <a:gd name="connsiteX59" fmla="*/ 10170853 w 12192000"/>
              <a:gd name="connsiteY59" fmla="*/ 435168 h 1924333"/>
              <a:gd name="connsiteX60" fmla="*/ 10290184 w 12192000"/>
              <a:gd name="connsiteY60" fmla="*/ 448123 h 1924333"/>
              <a:gd name="connsiteX61" fmla="*/ 10320158 w 12192000"/>
              <a:gd name="connsiteY61" fmla="*/ 458352 h 1924333"/>
              <a:gd name="connsiteX62" fmla="*/ 10321815 w 12192000"/>
              <a:gd name="connsiteY62" fmla="*/ 463087 h 1924333"/>
              <a:gd name="connsiteX63" fmla="*/ 10373742 w 12192000"/>
              <a:gd name="connsiteY63" fmla="*/ 464538 h 1924333"/>
              <a:gd name="connsiteX64" fmla="*/ 10428532 w 12192000"/>
              <a:gd name="connsiteY64" fmla="*/ 492504 h 1924333"/>
              <a:gd name="connsiteX65" fmla="*/ 10466490 w 12192000"/>
              <a:gd name="connsiteY65" fmla="*/ 517759 h 1924333"/>
              <a:gd name="connsiteX66" fmla="*/ 10466675 w 12192000"/>
              <a:gd name="connsiteY66" fmla="*/ 522076 h 1924333"/>
              <a:gd name="connsiteX67" fmla="*/ 10470309 w 12192000"/>
              <a:gd name="connsiteY67" fmla="*/ 522792 h 1924333"/>
              <a:gd name="connsiteX68" fmla="*/ 10474138 w 12192000"/>
              <a:gd name="connsiteY68" fmla="*/ 519761 h 1924333"/>
              <a:gd name="connsiteX69" fmla="*/ 10501100 w 12192000"/>
              <a:gd name="connsiteY69" fmla="*/ 528263 h 1924333"/>
              <a:gd name="connsiteX70" fmla="*/ 10502395 w 12192000"/>
              <a:gd name="connsiteY70" fmla="*/ 536393 h 1924333"/>
              <a:gd name="connsiteX71" fmla="*/ 10689496 w 12192000"/>
              <a:gd name="connsiteY71" fmla="*/ 560233 h 1924333"/>
              <a:gd name="connsiteX72" fmla="*/ 10788736 w 12192000"/>
              <a:gd name="connsiteY72" fmla="*/ 613188 h 1924333"/>
              <a:gd name="connsiteX73" fmla="*/ 10819747 w 12192000"/>
              <a:gd name="connsiteY73" fmla="*/ 621351 h 1924333"/>
              <a:gd name="connsiteX74" fmla="*/ 10864632 w 12192000"/>
              <a:gd name="connsiteY74" fmla="*/ 644858 h 1924333"/>
              <a:gd name="connsiteX75" fmla="*/ 10929407 w 12192000"/>
              <a:gd name="connsiteY75" fmla="*/ 652945 h 1924333"/>
              <a:gd name="connsiteX76" fmla="*/ 10979412 w 12192000"/>
              <a:gd name="connsiteY76" fmla="*/ 654217 h 1924333"/>
              <a:gd name="connsiteX77" fmla="*/ 11006959 w 12192000"/>
              <a:gd name="connsiteY77" fmla="*/ 657017 h 1924333"/>
              <a:gd name="connsiteX78" fmla="*/ 11077038 w 12192000"/>
              <a:gd name="connsiteY78" fmla="*/ 668487 h 1924333"/>
              <a:gd name="connsiteX79" fmla="*/ 11157850 w 12192000"/>
              <a:gd name="connsiteY79" fmla="*/ 693164 h 1924333"/>
              <a:gd name="connsiteX80" fmla="*/ 11175276 w 12192000"/>
              <a:gd name="connsiteY80" fmla="*/ 697243 h 1924333"/>
              <a:gd name="connsiteX81" fmla="*/ 11191131 w 12192000"/>
              <a:gd name="connsiteY81" fmla="*/ 696085 h 1924333"/>
              <a:gd name="connsiteX82" fmla="*/ 11195573 w 12192000"/>
              <a:gd name="connsiteY82" fmla="*/ 691751 h 1924333"/>
              <a:gd name="connsiteX83" fmla="*/ 11205299 w 12192000"/>
              <a:gd name="connsiteY83" fmla="*/ 693247 h 1924333"/>
              <a:gd name="connsiteX84" fmla="*/ 11223770 w 12192000"/>
              <a:gd name="connsiteY84" fmla="*/ 690335 h 1924333"/>
              <a:gd name="connsiteX85" fmla="*/ 11292119 w 12192000"/>
              <a:gd name="connsiteY85" fmla="*/ 713311 h 1924333"/>
              <a:gd name="connsiteX86" fmla="*/ 11435379 w 12192000"/>
              <a:gd name="connsiteY86" fmla="*/ 758519 h 1924333"/>
              <a:gd name="connsiteX87" fmla="*/ 11604406 w 12192000"/>
              <a:gd name="connsiteY87" fmla="*/ 810476 h 1924333"/>
              <a:gd name="connsiteX88" fmla="*/ 11652155 w 12192000"/>
              <a:gd name="connsiteY88" fmla="*/ 825109 h 1924333"/>
              <a:gd name="connsiteX89" fmla="*/ 11654192 w 12192000"/>
              <a:gd name="connsiteY89" fmla="*/ 827301 h 1924333"/>
              <a:gd name="connsiteX90" fmla="*/ 11676599 w 12192000"/>
              <a:gd name="connsiteY90" fmla="*/ 846628 h 1924333"/>
              <a:gd name="connsiteX91" fmla="*/ 11775168 w 12192000"/>
              <a:gd name="connsiteY91" fmla="*/ 890664 h 1924333"/>
              <a:gd name="connsiteX92" fmla="*/ 11826341 w 12192000"/>
              <a:gd name="connsiteY92" fmla="*/ 877558 h 1924333"/>
              <a:gd name="connsiteX93" fmla="*/ 11879068 w 12192000"/>
              <a:gd name="connsiteY93" fmla="*/ 874038 h 1924333"/>
              <a:gd name="connsiteX94" fmla="*/ 11889563 w 12192000"/>
              <a:gd name="connsiteY94" fmla="*/ 878619 h 1924333"/>
              <a:gd name="connsiteX95" fmla="*/ 12016613 w 12192000"/>
              <a:gd name="connsiteY95" fmla="*/ 886111 h 1924333"/>
              <a:gd name="connsiteX96" fmla="*/ 12108292 w 12192000"/>
              <a:gd name="connsiteY96" fmla="*/ 868500 h 1924333"/>
              <a:gd name="connsiteX97" fmla="*/ 12182910 w 12192000"/>
              <a:gd name="connsiteY97" fmla="*/ 882003 h 1924333"/>
              <a:gd name="connsiteX98" fmla="*/ 12192000 w 12192000"/>
              <a:gd name="connsiteY98" fmla="*/ 884778 h 1924333"/>
              <a:gd name="connsiteX99" fmla="*/ 12192000 w 12192000"/>
              <a:gd name="connsiteY99" fmla="*/ 1610315 h 1924333"/>
              <a:gd name="connsiteX100" fmla="*/ 12191998 w 12192000"/>
              <a:gd name="connsiteY100" fmla="*/ 1610315 h 1924333"/>
              <a:gd name="connsiteX101" fmla="*/ 12191998 w 12192000"/>
              <a:gd name="connsiteY101" fmla="*/ 1924333 h 1924333"/>
              <a:gd name="connsiteX102" fmla="*/ 0 w 12192000"/>
              <a:gd name="connsiteY102" fmla="*/ 1924333 h 1924333"/>
              <a:gd name="connsiteX103" fmla="*/ 0 w 12192000"/>
              <a:gd name="connsiteY103" fmla="*/ 505159 h 1924333"/>
              <a:gd name="connsiteX104" fmla="*/ 5722 w 12192000"/>
              <a:gd name="connsiteY104" fmla="*/ 508889 h 1924333"/>
              <a:gd name="connsiteX105" fmla="*/ 38476 w 12192000"/>
              <a:gd name="connsiteY105" fmla="*/ 524137 h 1924333"/>
              <a:gd name="connsiteX106" fmla="*/ 192883 w 12192000"/>
              <a:gd name="connsiteY106" fmla="*/ 545272 h 1924333"/>
              <a:gd name="connsiteX107" fmla="*/ 343710 w 12192000"/>
              <a:gd name="connsiteY107" fmla="*/ 565029 h 1924333"/>
              <a:gd name="connsiteX108" fmla="*/ 471066 w 12192000"/>
              <a:gd name="connsiteY108" fmla="*/ 549837 h 1924333"/>
              <a:gd name="connsiteX109" fmla="*/ 617333 w 12192000"/>
              <a:gd name="connsiteY109" fmla="*/ 526428 h 1924333"/>
              <a:gd name="connsiteX110" fmla="*/ 725203 w 12192000"/>
              <a:gd name="connsiteY110" fmla="*/ 523793 h 1924333"/>
              <a:gd name="connsiteX111" fmla="*/ 788494 w 12192000"/>
              <a:gd name="connsiteY111" fmla="*/ 505799 h 1924333"/>
              <a:gd name="connsiteX112" fmla="*/ 885977 w 12192000"/>
              <a:gd name="connsiteY112" fmla="*/ 526585 h 1924333"/>
              <a:gd name="connsiteX113" fmla="*/ 932142 w 12192000"/>
              <a:gd name="connsiteY113" fmla="*/ 528005 h 1924333"/>
              <a:gd name="connsiteX114" fmla="*/ 1090404 w 12192000"/>
              <a:gd name="connsiteY114" fmla="*/ 498299 h 1924333"/>
              <a:gd name="connsiteX115" fmla="*/ 1188628 w 12192000"/>
              <a:gd name="connsiteY115" fmla="*/ 483151 h 1924333"/>
              <a:gd name="connsiteX116" fmla="*/ 1316247 w 12192000"/>
              <a:gd name="connsiteY116" fmla="*/ 425979 h 1924333"/>
              <a:gd name="connsiteX117" fmla="*/ 1357712 w 12192000"/>
              <a:gd name="connsiteY117" fmla="*/ 416549 h 1924333"/>
              <a:gd name="connsiteX118" fmla="*/ 1425921 w 12192000"/>
              <a:gd name="connsiteY118" fmla="*/ 413953 h 1924333"/>
              <a:gd name="connsiteX119" fmla="*/ 1503817 w 12192000"/>
              <a:gd name="connsiteY119" fmla="*/ 380457 h 1924333"/>
              <a:gd name="connsiteX120" fmla="*/ 1639196 w 12192000"/>
              <a:gd name="connsiteY120" fmla="*/ 372785 h 1924333"/>
              <a:gd name="connsiteX121" fmla="*/ 1705606 w 12192000"/>
              <a:gd name="connsiteY121" fmla="*/ 359023 h 1924333"/>
              <a:gd name="connsiteX122" fmla="*/ 1813011 w 12192000"/>
              <a:gd name="connsiteY122" fmla="*/ 331023 h 1924333"/>
              <a:gd name="connsiteX123" fmla="*/ 1831380 w 12192000"/>
              <a:gd name="connsiteY123" fmla="*/ 341307 h 1924333"/>
              <a:gd name="connsiteX124" fmla="*/ 1858612 w 12192000"/>
              <a:gd name="connsiteY124" fmla="*/ 326777 h 1924333"/>
              <a:gd name="connsiteX125" fmla="*/ 1880661 w 12192000"/>
              <a:gd name="connsiteY125" fmla="*/ 335987 h 1924333"/>
              <a:gd name="connsiteX126" fmla="*/ 1941495 w 12192000"/>
              <a:gd name="connsiteY126" fmla="*/ 310792 h 1924333"/>
              <a:gd name="connsiteX127" fmla="*/ 1995402 w 12192000"/>
              <a:gd name="connsiteY127" fmla="*/ 305480 h 1924333"/>
              <a:gd name="connsiteX128" fmla="*/ 2223864 w 12192000"/>
              <a:gd name="connsiteY128" fmla="*/ 266118 h 1924333"/>
              <a:gd name="connsiteX129" fmla="*/ 2418043 w 12192000"/>
              <a:gd name="connsiteY129" fmla="*/ 215314 h 1924333"/>
              <a:gd name="connsiteX130" fmla="*/ 2558461 w 12192000"/>
              <a:gd name="connsiteY130" fmla="*/ 168193 h 1924333"/>
              <a:gd name="connsiteX131" fmla="*/ 2595535 w 12192000"/>
              <a:gd name="connsiteY131" fmla="*/ 158548 h 1924333"/>
              <a:gd name="connsiteX132" fmla="*/ 2626942 w 12192000"/>
              <a:gd name="connsiteY132" fmla="*/ 130400 h 1924333"/>
              <a:gd name="connsiteX133" fmla="*/ 2632225 w 12192000"/>
              <a:gd name="connsiteY133" fmla="*/ 130446 h 1924333"/>
              <a:gd name="connsiteX134" fmla="*/ 2696856 w 12192000"/>
              <a:gd name="connsiteY134" fmla="*/ 128498 h 1924333"/>
              <a:gd name="connsiteX135" fmla="*/ 2759767 w 12192000"/>
              <a:gd name="connsiteY135" fmla="*/ 127784 h 1924333"/>
              <a:gd name="connsiteX136" fmla="*/ 2792685 w 12192000"/>
              <a:gd name="connsiteY136" fmla="*/ 115710 h 1924333"/>
              <a:gd name="connsiteX137" fmla="*/ 2799767 w 12192000"/>
              <a:gd name="connsiteY137" fmla="*/ 113754 h 1924333"/>
              <a:gd name="connsiteX138" fmla="*/ 2829799 w 12192000"/>
              <a:gd name="connsiteY138" fmla="*/ 120042 h 1924333"/>
              <a:gd name="connsiteX139" fmla="*/ 2890704 w 12192000"/>
              <a:gd name="connsiteY139" fmla="*/ 121493 h 1924333"/>
              <a:gd name="connsiteX140" fmla="*/ 3042646 w 12192000"/>
              <a:gd name="connsiteY140" fmla="*/ 112273 h 1924333"/>
              <a:gd name="connsiteX141" fmla="*/ 3146630 w 12192000"/>
              <a:gd name="connsiteY141" fmla="*/ 100898 h 1924333"/>
              <a:gd name="connsiteX142" fmla="*/ 3233163 w 12192000"/>
              <a:gd name="connsiteY142" fmla="*/ 120200 h 1924333"/>
              <a:gd name="connsiteX143" fmla="*/ 3372699 w 12192000"/>
              <a:gd name="connsiteY143" fmla="*/ 129394 h 1924333"/>
              <a:gd name="connsiteX144" fmla="*/ 3394352 w 12192000"/>
              <a:gd name="connsiteY144" fmla="*/ 131671 h 1924333"/>
              <a:gd name="connsiteX145" fmla="*/ 3448218 w 12192000"/>
              <a:gd name="connsiteY145" fmla="*/ 118229 h 1924333"/>
              <a:gd name="connsiteX146" fmla="*/ 3505047 w 12192000"/>
              <a:gd name="connsiteY146" fmla="*/ 115412 h 1924333"/>
              <a:gd name="connsiteX147" fmla="*/ 3521767 w 12192000"/>
              <a:gd name="connsiteY147" fmla="*/ 111071 h 1924333"/>
              <a:gd name="connsiteX148" fmla="*/ 3585137 w 12192000"/>
              <a:gd name="connsiteY148" fmla="*/ 114371 h 1924333"/>
              <a:gd name="connsiteX149" fmla="*/ 3690293 w 12192000"/>
              <a:gd name="connsiteY149" fmla="*/ 98301 h 1924333"/>
              <a:gd name="connsiteX150" fmla="*/ 3867818 w 12192000"/>
              <a:gd name="connsiteY150" fmla="*/ 88985 h 1924333"/>
              <a:gd name="connsiteX151" fmla="*/ 4091337 w 12192000"/>
              <a:gd name="connsiteY151" fmla="*/ 70813 h 1924333"/>
              <a:gd name="connsiteX152" fmla="*/ 4246332 w 12192000"/>
              <a:gd name="connsiteY152" fmla="*/ 41697 h 1924333"/>
              <a:gd name="connsiteX153" fmla="*/ 4266975 w 12192000"/>
              <a:gd name="connsiteY153" fmla="*/ 46592 h 1924333"/>
              <a:gd name="connsiteX154" fmla="*/ 4270566 w 12192000"/>
              <a:gd name="connsiteY154" fmla="*/ 47620 h 1924333"/>
              <a:gd name="connsiteX155" fmla="*/ 4288964 w 12192000"/>
              <a:gd name="connsiteY155" fmla="*/ 52766 h 1924333"/>
              <a:gd name="connsiteX156" fmla="*/ 4365137 w 12192000"/>
              <a:gd name="connsiteY156" fmla="*/ 51783 h 1924333"/>
              <a:gd name="connsiteX157" fmla="*/ 4430546 w 12192000"/>
              <a:gd name="connsiteY157" fmla="*/ 44555 h 1924333"/>
              <a:gd name="connsiteX158" fmla="*/ 4444136 w 12192000"/>
              <a:gd name="connsiteY158" fmla="*/ 39567 h 1924333"/>
              <a:gd name="connsiteX159" fmla="*/ 4534039 w 12192000"/>
              <a:gd name="connsiteY159" fmla="*/ 31604 h 1924333"/>
              <a:gd name="connsiteX160" fmla="*/ 4560448 w 12192000"/>
              <a:gd name="connsiteY160" fmla="*/ 25231 h 1924333"/>
              <a:gd name="connsiteX161" fmla="*/ 4568006 w 12192000"/>
              <a:gd name="connsiteY161" fmla="*/ 25970 h 1924333"/>
              <a:gd name="connsiteX162" fmla="*/ 4595497 w 12192000"/>
              <a:gd name="connsiteY162" fmla="*/ 22958 h 1924333"/>
              <a:gd name="connsiteX163" fmla="*/ 4608623 w 12192000"/>
              <a:gd name="connsiteY163" fmla="*/ 18108 h 1924333"/>
              <a:gd name="connsiteX164" fmla="*/ 4623942 w 12192000"/>
              <a:gd name="connsiteY164" fmla="*/ 22251 h 1924333"/>
              <a:gd name="connsiteX165" fmla="*/ 4664336 w 12192000"/>
              <a:gd name="connsiteY165" fmla="*/ 23306 h 1924333"/>
              <a:gd name="connsiteX166" fmla="*/ 4677385 w 12192000"/>
              <a:gd name="connsiteY166" fmla="*/ 18246 h 1924333"/>
              <a:gd name="connsiteX167" fmla="*/ 4698143 w 12192000"/>
              <a:gd name="connsiteY167" fmla="*/ 18036 h 1924333"/>
              <a:gd name="connsiteX168" fmla="*/ 4750609 w 12192000"/>
              <a:gd name="connsiteY168" fmla="*/ 23611 h 1924333"/>
              <a:gd name="connsiteX169" fmla="*/ 4784658 w 12192000"/>
              <a:gd name="connsiteY169" fmla="*/ 25057 h 1924333"/>
              <a:gd name="connsiteX170" fmla="*/ 4847558 w 12192000"/>
              <a:gd name="connsiteY170" fmla="*/ 38726 h 1924333"/>
              <a:gd name="connsiteX171" fmla="*/ 4909134 w 12192000"/>
              <a:gd name="connsiteY171" fmla="*/ 50659 h 1924333"/>
              <a:gd name="connsiteX172" fmla="*/ 5099219 w 12192000"/>
              <a:gd name="connsiteY172" fmla="*/ 55050 h 1924333"/>
              <a:gd name="connsiteX173" fmla="*/ 5184992 w 12192000"/>
              <a:gd name="connsiteY173" fmla="*/ 67596 h 1924333"/>
              <a:gd name="connsiteX174" fmla="*/ 5229637 w 12192000"/>
              <a:gd name="connsiteY174" fmla="*/ 67789 h 1924333"/>
              <a:gd name="connsiteX175" fmla="*/ 5389346 w 12192000"/>
              <a:gd name="connsiteY175" fmla="*/ 80211 h 1924333"/>
              <a:gd name="connsiteX176" fmla="*/ 5494414 w 12192000"/>
              <a:gd name="connsiteY176" fmla="*/ 75926 h 1924333"/>
              <a:gd name="connsiteX177" fmla="*/ 5528443 w 12192000"/>
              <a:gd name="connsiteY177" fmla="*/ 77206 h 1924333"/>
              <a:gd name="connsiteX178" fmla="*/ 5684939 w 12192000"/>
              <a:gd name="connsiteY178" fmla="*/ 50269 h 1924333"/>
              <a:gd name="connsiteX179" fmla="*/ 5765146 w 12192000"/>
              <a:gd name="connsiteY179" fmla="*/ 50414 h 1924333"/>
              <a:gd name="connsiteX180" fmla="*/ 5848655 w 12192000"/>
              <a:gd name="connsiteY180" fmla="*/ 35257 h 1924333"/>
              <a:gd name="connsiteX181" fmla="*/ 5930656 w 12192000"/>
              <a:gd name="connsiteY181" fmla="*/ 30131 h 1924333"/>
              <a:gd name="connsiteX182" fmla="*/ 6124150 w 12192000"/>
              <a:gd name="connsiteY182" fmla="*/ 31679 h 1924333"/>
              <a:gd name="connsiteX183" fmla="*/ 6189199 w 12192000"/>
              <a:gd name="connsiteY183" fmla="*/ 588 h 1924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12192000" h="1924333">
                <a:moveTo>
                  <a:pt x="6189199" y="588"/>
                </a:moveTo>
                <a:cubicBezTo>
                  <a:pt x="6196356" y="-574"/>
                  <a:pt x="6202609" y="-108"/>
                  <a:pt x="6207079" y="2850"/>
                </a:cubicBezTo>
                <a:cubicBezTo>
                  <a:pt x="6222026" y="2749"/>
                  <a:pt x="6273489" y="3767"/>
                  <a:pt x="6285610" y="18131"/>
                </a:cubicBezTo>
                <a:cubicBezTo>
                  <a:pt x="6307255" y="18685"/>
                  <a:pt x="6357141" y="23793"/>
                  <a:pt x="6378008" y="24625"/>
                </a:cubicBezTo>
                <a:cubicBezTo>
                  <a:pt x="6409946" y="30645"/>
                  <a:pt x="6438307" y="10375"/>
                  <a:pt x="6466340" y="21366"/>
                </a:cubicBezTo>
                <a:cubicBezTo>
                  <a:pt x="6488276" y="31229"/>
                  <a:pt x="6529854" y="28110"/>
                  <a:pt x="6553334" y="35307"/>
                </a:cubicBezTo>
                <a:cubicBezTo>
                  <a:pt x="6561737" y="48059"/>
                  <a:pt x="6609188" y="62087"/>
                  <a:pt x="6626068" y="58045"/>
                </a:cubicBezTo>
                <a:cubicBezTo>
                  <a:pt x="6660952" y="66570"/>
                  <a:pt x="6666277" y="84716"/>
                  <a:pt x="6692303" y="91487"/>
                </a:cubicBezTo>
                <a:lnTo>
                  <a:pt x="6733670" y="118130"/>
                </a:lnTo>
                <a:lnTo>
                  <a:pt x="6798016" y="112271"/>
                </a:lnTo>
                <a:lnTo>
                  <a:pt x="6801081" y="114963"/>
                </a:lnTo>
                <a:cubicBezTo>
                  <a:pt x="6806919" y="120140"/>
                  <a:pt x="6812832" y="125016"/>
                  <a:pt x="6819351" y="128825"/>
                </a:cubicBezTo>
                <a:cubicBezTo>
                  <a:pt x="6825742" y="109997"/>
                  <a:pt x="6840132" y="116541"/>
                  <a:pt x="6852732" y="123321"/>
                </a:cubicBezTo>
                <a:lnTo>
                  <a:pt x="6865247" y="128836"/>
                </a:lnTo>
                <a:lnTo>
                  <a:pt x="6905517" y="129265"/>
                </a:lnTo>
                <a:cubicBezTo>
                  <a:pt x="6934052" y="140042"/>
                  <a:pt x="6939773" y="141556"/>
                  <a:pt x="6950286" y="150104"/>
                </a:cubicBezTo>
                <a:lnTo>
                  <a:pt x="7003442" y="136136"/>
                </a:lnTo>
                <a:lnTo>
                  <a:pt x="7160047" y="166721"/>
                </a:lnTo>
                <a:cubicBezTo>
                  <a:pt x="7207281" y="179911"/>
                  <a:pt x="7280644" y="210197"/>
                  <a:pt x="7325604" y="215867"/>
                </a:cubicBezTo>
                <a:cubicBezTo>
                  <a:pt x="7460113" y="233904"/>
                  <a:pt x="7393081" y="242880"/>
                  <a:pt x="7540522" y="239374"/>
                </a:cubicBezTo>
                <a:cubicBezTo>
                  <a:pt x="7545714" y="234872"/>
                  <a:pt x="7605972" y="231727"/>
                  <a:pt x="7612071" y="229553"/>
                </a:cubicBezTo>
                <a:lnTo>
                  <a:pt x="7651995" y="244567"/>
                </a:lnTo>
                <a:lnTo>
                  <a:pt x="7725761" y="258638"/>
                </a:lnTo>
                <a:lnTo>
                  <a:pt x="7823038" y="287078"/>
                </a:lnTo>
                <a:cubicBezTo>
                  <a:pt x="7837080" y="286482"/>
                  <a:pt x="7851647" y="286498"/>
                  <a:pt x="7866405" y="287288"/>
                </a:cubicBezTo>
                <a:lnTo>
                  <a:pt x="7875021" y="288224"/>
                </a:lnTo>
                <a:cubicBezTo>
                  <a:pt x="7875062" y="288354"/>
                  <a:pt x="7875105" y="288483"/>
                  <a:pt x="7875146" y="288614"/>
                </a:cubicBezTo>
                <a:cubicBezTo>
                  <a:pt x="7880550" y="289202"/>
                  <a:pt x="7901153" y="290716"/>
                  <a:pt x="7907443" y="291752"/>
                </a:cubicBezTo>
                <a:lnTo>
                  <a:pt x="7912892" y="294833"/>
                </a:lnTo>
                <a:lnTo>
                  <a:pt x="7946345" y="319359"/>
                </a:lnTo>
                <a:cubicBezTo>
                  <a:pt x="7958657" y="312776"/>
                  <a:pt x="7996513" y="309749"/>
                  <a:pt x="8021238" y="315159"/>
                </a:cubicBezTo>
                <a:cubicBezTo>
                  <a:pt x="8045964" y="320570"/>
                  <a:pt x="8058169" y="340462"/>
                  <a:pt x="8094697" y="351819"/>
                </a:cubicBezTo>
                <a:cubicBezTo>
                  <a:pt x="8129587" y="361154"/>
                  <a:pt x="8116181" y="360544"/>
                  <a:pt x="8155208" y="371168"/>
                </a:cubicBezTo>
                <a:cubicBezTo>
                  <a:pt x="8196217" y="383300"/>
                  <a:pt x="8205468" y="391801"/>
                  <a:pt x="8248472" y="400489"/>
                </a:cubicBezTo>
                <a:cubicBezTo>
                  <a:pt x="8283932" y="419791"/>
                  <a:pt x="8278617" y="392031"/>
                  <a:pt x="8300068" y="405531"/>
                </a:cubicBezTo>
                <a:lnTo>
                  <a:pt x="8356293" y="403328"/>
                </a:lnTo>
                <a:cubicBezTo>
                  <a:pt x="8377247" y="404463"/>
                  <a:pt x="8438442" y="433194"/>
                  <a:pt x="8475838" y="435524"/>
                </a:cubicBezTo>
                <a:cubicBezTo>
                  <a:pt x="8510241" y="438037"/>
                  <a:pt x="8545511" y="449840"/>
                  <a:pt x="8575216" y="450198"/>
                </a:cubicBezTo>
                <a:lnTo>
                  <a:pt x="8588650" y="447070"/>
                </a:lnTo>
                <a:lnTo>
                  <a:pt x="8612184" y="439577"/>
                </a:lnTo>
                <a:lnTo>
                  <a:pt x="8630713" y="433015"/>
                </a:lnTo>
                <a:cubicBezTo>
                  <a:pt x="8635870" y="429519"/>
                  <a:pt x="8700685" y="428411"/>
                  <a:pt x="8704240" y="422865"/>
                </a:cubicBezTo>
                <a:cubicBezTo>
                  <a:pt x="8761777" y="429549"/>
                  <a:pt x="8768302" y="427178"/>
                  <a:pt x="8829513" y="429389"/>
                </a:cubicBezTo>
                <a:cubicBezTo>
                  <a:pt x="8922895" y="444672"/>
                  <a:pt x="8924579" y="401507"/>
                  <a:pt x="9083651" y="390744"/>
                </a:cubicBezTo>
                <a:cubicBezTo>
                  <a:pt x="9138403" y="388032"/>
                  <a:pt x="9315003" y="378647"/>
                  <a:pt x="9371402" y="371809"/>
                </a:cubicBezTo>
                <a:cubicBezTo>
                  <a:pt x="9358632" y="337502"/>
                  <a:pt x="9402842" y="379364"/>
                  <a:pt x="9429586" y="369213"/>
                </a:cubicBezTo>
                <a:cubicBezTo>
                  <a:pt x="9449312" y="370213"/>
                  <a:pt x="9473938" y="373270"/>
                  <a:pt x="9489757" y="377814"/>
                </a:cubicBezTo>
                <a:cubicBezTo>
                  <a:pt x="9498164" y="379256"/>
                  <a:pt x="9507139" y="379272"/>
                  <a:pt x="9516954" y="376991"/>
                </a:cubicBezTo>
                <a:cubicBezTo>
                  <a:pt x="9548430" y="354766"/>
                  <a:pt x="9591874" y="370315"/>
                  <a:pt x="9645588" y="363590"/>
                </a:cubicBezTo>
                <a:cubicBezTo>
                  <a:pt x="9660487" y="368814"/>
                  <a:pt x="9710817" y="350550"/>
                  <a:pt x="9722896" y="360983"/>
                </a:cubicBezTo>
                <a:cubicBezTo>
                  <a:pt x="9733918" y="362239"/>
                  <a:pt x="9745201" y="356679"/>
                  <a:pt x="9752803" y="368492"/>
                </a:cubicBezTo>
                <a:cubicBezTo>
                  <a:pt x="9793268" y="374490"/>
                  <a:pt x="9843313" y="380978"/>
                  <a:pt x="9890305" y="380736"/>
                </a:cubicBezTo>
                <a:cubicBezTo>
                  <a:pt x="9912701" y="380083"/>
                  <a:pt x="9926523" y="379037"/>
                  <a:pt x="9939767" y="377776"/>
                </a:cubicBezTo>
                <a:lnTo>
                  <a:pt x="9944355" y="377352"/>
                </a:lnTo>
                <a:lnTo>
                  <a:pt x="9953719" y="375642"/>
                </a:lnTo>
                <a:lnTo>
                  <a:pt x="9955809" y="376294"/>
                </a:lnTo>
                <a:lnTo>
                  <a:pt x="10032710" y="394940"/>
                </a:lnTo>
                <a:lnTo>
                  <a:pt x="10049925" y="404971"/>
                </a:lnTo>
                <a:lnTo>
                  <a:pt x="10112671" y="414549"/>
                </a:lnTo>
                <a:cubicBezTo>
                  <a:pt x="10169643" y="412125"/>
                  <a:pt x="10132220" y="425358"/>
                  <a:pt x="10170853" y="435168"/>
                </a:cubicBezTo>
                <a:cubicBezTo>
                  <a:pt x="10206088" y="442020"/>
                  <a:pt x="10240809" y="454081"/>
                  <a:pt x="10290184" y="448123"/>
                </a:cubicBezTo>
                <a:cubicBezTo>
                  <a:pt x="10301813" y="444919"/>
                  <a:pt x="10315233" y="449499"/>
                  <a:pt x="10320158" y="458352"/>
                </a:cubicBezTo>
                <a:cubicBezTo>
                  <a:pt x="10321006" y="459876"/>
                  <a:pt x="10321565" y="461470"/>
                  <a:pt x="10321815" y="463087"/>
                </a:cubicBezTo>
                <a:cubicBezTo>
                  <a:pt x="10354058" y="457158"/>
                  <a:pt x="10355176" y="470634"/>
                  <a:pt x="10373742" y="464538"/>
                </a:cubicBezTo>
                <a:cubicBezTo>
                  <a:pt x="10403060" y="475292"/>
                  <a:pt x="10411841" y="497597"/>
                  <a:pt x="10428532" y="492504"/>
                </a:cubicBezTo>
                <a:cubicBezTo>
                  <a:pt x="10440561" y="500742"/>
                  <a:pt x="10446267" y="521930"/>
                  <a:pt x="10466490" y="517759"/>
                </a:cubicBezTo>
                <a:cubicBezTo>
                  <a:pt x="10464622" y="519986"/>
                  <a:pt x="10465013" y="521261"/>
                  <a:pt x="10466675" y="522076"/>
                </a:cubicBezTo>
                <a:lnTo>
                  <a:pt x="10470309" y="522792"/>
                </a:lnTo>
                <a:lnTo>
                  <a:pt x="10474138" y="519761"/>
                </a:lnTo>
                <a:cubicBezTo>
                  <a:pt x="10488888" y="509612"/>
                  <a:pt x="10484914" y="524734"/>
                  <a:pt x="10501100" y="528263"/>
                </a:cubicBezTo>
                <a:cubicBezTo>
                  <a:pt x="10508412" y="530705"/>
                  <a:pt x="10505426" y="533743"/>
                  <a:pt x="10502395" y="536393"/>
                </a:cubicBezTo>
                <a:lnTo>
                  <a:pt x="10689496" y="560233"/>
                </a:lnTo>
                <a:cubicBezTo>
                  <a:pt x="10721441" y="573640"/>
                  <a:pt x="10757547" y="582937"/>
                  <a:pt x="10788736" y="613188"/>
                </a:cubicBezTo>
                <a:cubicBezTo>
                  <a:pt x="10794510" y="621641"/>
                  <a:pt x="10807098" y="616073"/>
                  <a:pt x="10819747" y="621351"/>
                </a:cubicBezTo>
                <a:cubicBezTo>
                  <a:pt x="10832398" y="626630"/>
                  <a:pt x="10846356" y="639592"/>
                  <a:pt x="10864632" y="644858"/>
                </a:cubicBezTo>
                <a:cubicBezTo>
                  <a:pt x="10895617" y="652290"/>
                  <a:pt x="10921550" y="640451"/>
                  <a:pt x="10929407" y="652945"/>
                </a:cubicBezTo>
                <a:cubicBezTo>
                  <a:pt x="10945460" y="653176"/>
                  <a:pt x="10968148" y="640553"/>
                  <a:pt x="10979412" y="654217"/>
                </a:cubicBezTo>
                <a:cubicBezTo>
                  <a:pt x="10981679" y="643737"/>
                  <a:pt x="10997287" y="663414"/>
                  <a:pt x="11006959" y="657017"/>
                </a:cubicBezTo>
                <a:cubicBezTo>
                  <a:pt x="11023230" y="659396"/>
                  <a:pt x="11051890" y="662462"/>
                  <a:pt x="11077038" y="668487"/>
                </a:cubicBezTo>
                <a:cubicBezTo>
                  <a:pt x="11097000" y="690299"/>
                  <a:pt x="11141286" y="676399"/>
                  <a:pt x="11157850" y="693164"/>
                </a:cubicBezTo>
                <a:cubicBezTo>
                  <a:pt x="11163800" y="695757"/>
                  <a:pt x="11169599" y="696942"/>
                  <a:pt x="11175276" y="697243"/>
                </a:cubicBezTo>
                <a:lnTo>
                  <a:pt x="11191131" y="696085"/>
                </a:lnTo>
                <a:lnTo>
                  <a:pt x="11195573" y="691751"/>
                </a:lnTo>
                <a:lnTo>
                  <a:pt x="11205299" y="693247"/>
                </a:lnTo>
                <a:lnTo>
                  <a:pt x="11223770" y="690335"/>
                </a:lnTo>
                <a:cubicBezTo>
                  <a:pt x="11237778" y="693777"/>
                  <a:pt x="11256852" y="701947"/>
                  <a:pt x="11292119" y="713311"/>
                </a:cubicBezTo>
                <a:cubicBezTo>
                  <a:pt x="11334878" y="733451"/>
                  <a:pt x="11401662" y="729175"/>
                  <a:pt x="11435379" y="758519"/>
                </a:cubicBezTo>
                <a:lnTo>
                  <a:pt x="11604406" y="810476"/>
                </a:lnTo>
                <a:lnTo>
                  <a:pt x="11652155" y="825109"/>
                </a:lnTo>
                <a:lnTo>
                  <a:pt x="11654192" y="827301"/>
                </a:lnTo>
                <a:cubicBezTo>
                  <a:pt x="11661650" y="834729"/>
                  <a:pt x="11669215" y="841480"/>
                  <a:pt x="11676599" y="846628"/>
                </a:cubicBezTo>
                <a:cubicBezTo>
                  <a:pt x="11688258" y="861760"/>
                  <a:pt x="11752266" y="896888"/>
                  <a:pt x="11775168" y="890664"/>
                </a:cubicBezTo>
                <a:cubicBezTo>
                  <a:pt x="11790977" y="883819"/>
                  <a:pt x="11808364" y="879901"/>
                  <a:pt x="11826341" y="877558"/>
                </a:cubicBezTo>
                <a:lnTo>
                  <a:pt x="11879068" y="874038"/>
                </a:lnTo>
                <a:lnTo>
                  <a:pt x="11889563" y="878619"/>
                </a:lnTo>
                <a:lnTo>
                  <a:pt x="12016613" y="886111"/>
                </a:lnTo>
                <a:lnTo>
                  <a:pt x="12108292" y="868500"/>
                </a:lnTo>
                <a:cubicBezTo>
                  <a:pt x="12129725" y="867311"/>
                  <a:pt x="12157891" y="874537"/>
                  <a:pt x="12182910" y="882003"/>
                </a:cubicBezTo>
                <a:lnTo>
                  <a:pt x="12192000" y="884778"/>
                </a:lnTo>
                <a:lnTo>
                  <a:pt x="12192000" y="1610315"/>
                </a:lnTo>
                <a:lnTo>
                  <a:pt x="12191998" y="1610315"/>
                </a:lnTo>
                <a:lnTo>
                  <a:pt x="12191998" y="1924333"/>
                </a:lnTo>
                <a:lnTo>
                  <a:pt x="0" y="1924333"/>
                </a:lnTo>
                <a:lnTo>
                  <a:pt x="0" y="505159"/>
                </a:lnTo>
                <a:lnTo>
                  <a:pt x="5722" y="508889"/>
                </a:lnTo>
                <a:cubicBezTo>
                  <a:pt x="21614" y="518548"/>
                  <a:pt x="33814" y="524781"/>
                  <a:pt x="38476" y="524137"/>
                </a:cubicBezTo>
                <a:cubicBezTo>
                  <a:pt x="99229" y="544180"/>
                  <a:pt x="142010" y="538457"/>
                  <a:pt x="192883" y="545272"/>
                </a:cubicBezTo>
                <a:cubicBezTo>
                  <a:pt x="277629" y="525210"/>
                  <a:pt x="293434" y="558443"/>
                  <a:pt x="343710" y="565029"/>
                </a:cubicBezTo>
                <a:cubicBezTo>
                  <a:pt x="383094" y="555729"/>
                  <a:pt x="425462" y="556271"/>
                  <a:pt x="471066" y="549837"/>
                </a:cubicBezTo>
                <a:cubicBezTo>
                  <a:pt x="513583" y="544428"/>
                  <a:pt x="569194" y="531004"/>
                  <a:pt x="617333" y="526428"/>
                </a:cubicBezTo>
                <a:cubicBezTo>
                  <a:pt x="660031" y="520760"/>
                  <a:pt x="696675" y="523882"/>
                  <a:pt x="725203" y="523793"/>
                </a:cubicBezTo>
                <a:cubicBezTo>
                  <a:pt x="736650" y="521695"/>
                  <a:pt x="780513" y="502146"/>
                  <a:pt x="788494" y="505799"/>
                </a:cubicBezTo>
                <a:lnTo>
                  <a:pt x="885977" y="526585"/>
                </a:lnTo>
                <a:cubicBezTo>
                  <a:pt x="906140" y="522837"/>
                  <a:pt x="917203" y="532232"/>
                  <a:pt x="932142" y="528005"/>
                </a:cubicBezTo>
                <a:cubicBezTo>
                  <a:pt x="963701" y="524128"/>
                  <a:pt x="1061555" y="499582"/>
                  <a:pt x="1090404" y="498299"/>
                </a:cubicBezTo>
                <a:cubicBezTo>
                  <a:pt x="1132840" y="494057"/>
                  <a:pt x="1148476" y="496041"/>
                  <a:pt x="1188628" y="483151"/>
                </a:cubicBezTo>
                <a:cubicBezTo>
                  <a:pt x="1230397" y="468408"/>
                  <a:pt x="1278711" y="457638"/>
                  <a:pt x="1316247" y="425979"/>
                </a:cubicBezTo>
                <a:cubicBezTo>
                  <a:pt x="1322662" y="417251"/>
                  <a:pt x="1339433" y="418553"/>
                  <a:pt x="1357712" y="416549"/>
                </a:cubicBezTo>
                <a:cubicBezTo>
                  <a:pt x="1375991" y="414544"/>
                  <a:pt x="1423507" y="412949"/>
                  <a:pt x="1425921" y="413953"/>
                </a:cubicBezTo>
                <a:cubicBezTo>
                  <a:pt x="1450272" y="407937"/>
                  <a:pt x="1458223" y="388156"/>
                  <a:pt x="1503817" y="380457"/>
                </a:cubicBezTo>
                <a:cubicBezTo>
                  <a:pt x="1541095" y="377398"/>
                  <a:pt x="1605565" y="376357"/>
                  <a:pt x="1639196" y="372785"/>
                </a:cubicBezTo>
                <a:cubicBezTo>
                  <a:pt x="1653280" y="376736"/>
                  <a:pt x="1695289" y="365766"/>
                  <a:pt x="1705606" y="359023"/>
                </a:cubicBezTo>
                <a:cubicBezTo>
                  <a:pt x="1729169" y="336295"/>
                  <a:pt x="1793207" y="348537"/>
                  <a:pt x="1813011" y="331023"/>
                </a:cubicBezTo>
                <a:cubicBezTo>
                  <a:pt x="1820772" y="328179"/>
                  <a:pt x="1823566" y="341833"/>
                  <a:pt x="1831380" y="341307"/>
                </a:cubicBezTo>
                <a:lnTo>
                  <a:pt x="1858612" y="326777"/>
                </a:lnTo>
                <a:lnTo>
                  <a:pt x="1880661" y="335987"/>
                </a:lnTo>
                <a:lnTo>
                  <a:pt x="1941495" y="310792"/>
                </a:lnTo>
                <a:cubicBezTo>
                  <a:pt x="1978970" y="307223"/>
                  <a:pt x="1947391" y="291714"/>
                  <a:pt x="1995402" y="305480"/>
                </a:cubicBezTo>
                <a:cubicBezTo>
                  <a:pt x="2042464" y="298034"/>
                  <a:pt x="2153424" y="281146"/>
                  <a:pt x="2223864" y="266118"/>
                </a:cubicBezTo>
                <a:cubicBezTo>
                  <a:pt x="2261296" y="256300"/>
                  <a:pt x="2360518" y="238323"/>
                  <a:pt x="2418043" y="215314"/>
                </a:cubicBezTo>
                <a:cubicBezTo>
                  <a:pt x="2472088" y="206823"/>
                  <a:pt x="2499422" y="162612"/>
                  <a:pt x="2558461" y="168193"/>
                </a:cubicBezTo>
                <a:cubicBezTo>
                  <a:pt x="2559660" y="164506"/>
                  <a:pt x="2592244" y="161337"/>
                  <a:pt x="2595535" y="158548"/>
                </a:cubicBezTo>
                <a:lnTo>
                  <a:pt x="2626942" y="130400"/>
                </a:lnTo>
                <a:lnTo>
                  <a:pt x="2632225" y="130446"/>
                </a:lnTo>
                <a:lnTo>
                  <a:pt x="2696856" y="128498"/>
                </a:lnTo>
                <a:lnTo>
                  <a:pt x="2759767" y="127784"/>
                </a:lnTo>
                <a:cubicBezTo>
                  <a:pt x="2770024" y="123546"/>
                  <a:pt x="2781047" y="119463"/>
                  <a:pt x="2792685" y="115710"/>
                </a:cubicBezTo>
                <a:lnTo>
                  <a:pt x="2799767" y="113754"/>
                </a:lnTo>
                <a:lnTo>
                  <a:pt x="2829799" y="120042"/>
                </a:lnTo>
                <a:lnTo>
                  <a:pt x="2890704" y="121493"/>
                </a:lnTo>
                <a:cubicBezTo>
                  <a:pt x="2935390" y="121035"/>
                  <a:pt x="2990780" y="113193"/>
                  <a:pt x="3042646" y="112273"/>
                </a:cubicBezTo>
                <a:cubicBezTo>
                  <a:pt x="3077119" y="111474"/>
                  <a:pt x="3124089" y="100414"/>
                  <a:pt x="3146630" y="100898"/>
                </a:cubicBezTo>
                <a:cubicBezTo>
                  <a:pt x="3169381" y="117699"/>
                  <a:pt x="3224695" y="125864"/>
                  <a:pt x="3233163" y="120200"/>
                </a:cubicBezTo>
                <a:lnTo>
                  <a:pt x="3372699" y="129394"/>
                </a:lnTo>
                <a:cubicBezTo>
                  <a:pt x="3389020" y="126586"/>
                  <a:pt x="3397563" y="116804"/>
                  <a:pt x="3394352" y="131671"/>
                </a:cubicBezTo>
                <a:cubicBezTo>
                  <a:pt x="3406102" y="131485"/>
                  <a:pt x="3429770" y="120938"/>
                  <a:pt x="3448218" y="118229"/>
                </a:cubicBezTo>
                <a:lnTo>
                  <a:pt x="3505047" y="115412"/>
                </a:lnTo>
                <a:lnTo>
                  <a:pt x="3521767" y="111071"/>
                </a:lnTo>
                <a:cubicBezTo>
                  <a:pt x="3526335" y="108877"/>
                  <a:pt x="3582156" y="117732"/>
                  <a:pt x="3585137" y="114371"/>
                </a:cubicBezTo>
                <a:cubicBezTo>
                  <a:pt x="3638265" y="102098"/>
                  <a:pt x="3633789" y="98565"/>
                  <a:pt x="3690293" y="98301"/>
                </a:cubicBezTo>
                <a:cubicBezTo>
                  <a:pt x="3782197" y="112746"/>
                  <a:pt x="3826738" y="92943"/>
                  <a:pt x="3867818" y="88985"/>
                </a:cubicBezTo>
                <a:cubicBezTo>
                  <a:pt x="3943777" y="81477"/>
                  <a:pt x="3990501" y="75194"/>
                  <a:pt x="4091337" y="70813"/>
                </a:cubicBezTo>
                <a:cubicBezTo>
                  <a:pt x="4154422" y="62932"/>
                  <a:pt x="4217060" y="45734"/>
                  <a:pt x="4246332" y="41697"/>
                </a:cubicBezTo>
                <a:cubicBezTo>
                  <a:pt x="4253308" y="42804"/>
                  <a:pt x="4260125" y="44606"/>
                  <a:pt x="4266975" y="46592"/>
                </a:cubicBezTo>
                <a:lnTo>
                  <a:pt x="4270566" y="47620"/>
                </a:lnTo>
                <a:lnTo>
                  <a:pt x="4288964" y="52766"/>
                </a:lnTo>
                <a:lnTo>
                  <a:pt x="4365137" y="51783"/>
                </a:lnTo>
                <a:lnTo>
                  <a:pt x="4430546" y="44555"/>
                </a:lnTo>
                <a:lnTo>
                  <a:pt x="4444136" y="39567"/>
                </a:lnTo>
                <a:lnTo>
                  <a:pt x="4534039" y="31604"/>
                </a:lnTo>
                <a:lnTo>
                  <a:pt x="4560448" y="25231"/>
                </a:lnTo>
                <a:lnTo>
                  <a:pt x="4568006" y="25970"/>
                </a:lnTo>
                <a:cubicBezTo>
                  <a:pt x="4580278" y="23866"/>
                  <a:pt x="4594878" y="14904"/>
                  <a:pt x="4595497" y="22958"/>
                </a:cubicBezTo>
                <a:lnTo>
                  <a:pt x="4608623" y="18108"/>
                </a:lnTo>
                <a:lnTo>
                  <a:pt x="4623942" y="22251"/>
                </a:lnTo>
                <a:cubicBezTo>
                  <a:pt x="4633227" y="23117"/>
                  <a:pt x="4655429" y="23973"/>
                  <a:pt x="4664336" y="23306"/>
                </a:cubicBezTo>
                <a:lnTo>
                  <a:pt x="4677385" y="18246"/>
                </a:lnTo>
                <a:lnTo>
                  <a:pt x="4698143" y="18036"/>
                </a:lnTo>
                <a:cubicBezTo>
                  <a:pt x="4710347" y="18931"/>
                  <a:pt x="4736189" y="22441"/>
                  <a:pt x="4750609" y="23611"/>
                </a:cubicBezTo>
                <a:cubicBezTo>
                  <a:pt x="4764270" y="27424"/>
                  <a:pt x="4774858" y="29782"/>
                  <a:pt x="4784658" y="25057"/>
                </a:cubicBezTo>
                <a:cubicBezTo>
                  <a:pt x="4804708" y="29613"/>
                  <a:pt x="4822811" y="48263"/>
                  <a:pt x="4847558" y="38726"/>
                </a:cubicBezTo>
                <a:cubicBezTo>
                  <a:pt x="4868304" y="42993"/>
                  <a:pt x="4867190" y="47939"/>
                  <a:pt x="4909134" y="50659"/>
                </a:cubicBezTo>
                <a:cubicBezTo>
                  <a:pt x="4945026" y="52455"/>
                  <a:pt x="5063406" y="54096"/>
                  <a:pt x="5099219" y="55050"/>
                </a:cubicBezTo>
                <a:cubicBezTo>
                  <a:pt x="5145195" y="57873"/>
                  <a:pt x="5163254" y="65473"/>
                  <a:pt x="5184992" y="67596"/>
                </a:cubicBezTo>
                <a:cubicBezTo>
                  <a:pt x="5206728" y="69720"/>
                  <a:pt x="5195578" y="65687"/>
                  <a:pt x="5229637" y="67789"/>
                </a:cubicBezTo>
                <a:cubicBezTo>
                  <a:pt x="5263695" y="69892"/>
                  <a:pt x="5345217" y="78854"/>
                  <a:pt x="5389346" y="80211"/>
                </a:cubicBezTo>
                <a:cubicBezTo>
                  <a:pt x="5425889" y="83191"/>
                  <a:pt x="5461943" y="84751"/>
                  <a:pt x="5494414" y="75926"/>
                </a:cubicBezTo>
                <a:lnTo>
                  <a:pt x="5528443" y="77206"/>
                </a:lnTo>
                <a:cubicBezTo>
                  <a:pt x="5582723" y="71370"/>
                  <a:pt x="5638917" y="68385"/>
                  <a:pt x="5684939" y="50269"/>
                </a:cubicBezTo>
                <a:cubicBezTo>
                  <a:pt x="5724389" y="45804"/>
                  <a:pt x="5737860" y="52916"/>
                  <a:pt x="5765146" y="50414"/>
                </a:cubicBezTo>
                <a:cubicBezTo>
                  <a:pt x="5792695" y="43060"/>
                  <a:pt x="5827352" y="38097"/>
                  <a:pt x="5848655" y="35257"/>
                </a:cubicBezTo>
                <a:lnTo>
                  <a:pt x="5930656" y="30131"/>
                </a:lnTo>
                <a:lnTo>
                  <a:pt x="6124150" y="31679"/>
                </a:lnTo>
                <a:cubicBezTo>
                  <a:pt x="6138131" y="22216"/>
                  <a:pt x="6167730" y="4075"/>
                  <a:pt x="6189199" y="5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82EFC-6E8A-91F1-E594-9EB3B8CD8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Final attribute table!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j-ea"/>
              <a:cs typeface="+mj-cs"/>
            </a:endParaRP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0BEA970-B2E6-712D-E10C-18DE695607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087" y="1993923"/>
            <a:ext cx="10945825" cy="1395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285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0602E-AB10-9B15-30C1-71D754B89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8AECB-E0BA-AD92-B53D-742736A76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Drawback</a:t>
            </a:r>
          </a:p>
        </p:txBody>
      </p:sp>
      <p:pic>
        <p:nvPicPr>
          <p:cNvPr id="12" name="Picture 11" descr="A purple and black outline of a state&#10;&#10;AI-generated content may be incorrect.">
            <a:extLst>
              <a:ext uri="{FF2B5EF4-FFF2-40B4-BE49-F238E27FC236}">
                <a16:creationId xmlns:a16="http://schemas.microsoft.com/office/drawing/2014/main" id="{E2D05CDD-FB4A-1F15-2F5E-C37515C06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2420" y="2474179"/>
            <a:ext cx="2344119" cy="3702965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E82F52-22A9-FB3C-E72E-B0F06B9A5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772"/>
            <a:ext cx="10515600" cy="44521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/>
              <a:t>Lack of data</a:t>
            </a:r>
          </a:p>
        </p:txBody>
      </p:sp>
    </p:spTree>
    <p:extLst>
      <p:ext uri="{BB962C8B-B14F-4D97-AF65-F5344CB8AC3E}">
        <p14:creationId xmlns:p14="http://schemas.microsoft.com/office/powerpoint/2010/main" val="1727586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C9E1A-0843-00C4-EAB9-439EFF7A6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Python analytics procedure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327B0C80-6A66-D22A-CCC2-54D3787509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4901153"/>
              </p:ext>
            </p:extLst>
          </p:nvPr>
        </p:nvGraphicFramePr>
        <p:xfrm>
          <a:off x="838200" y="1715787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95525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D33A4D-CBBB-52E4-E783-CEB4AE870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3A46F73-7CCB-D7B3-CE64-9C607922CD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A5733DF-CFE1-19EB-35A3-51DEF7A16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26DB20D-05D2-9B2F-188C-4A3D0AC04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1531D5-8BFF-2B86-5E36-CF02785C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E982C8-5693-12DC-C842-9EB21AD39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C620A43-8E09-E2E9-5707-4DB9CFD37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55D7E8F-7EB8-DCE2-8755-2F15EC8BB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B184BA-43E5-E3AC-3658-13D7CF261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03B62-0CA1-BE56-F53A-57E8CBD2D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/>
            <a:r>
              <a:rPr lang="en-US" sz="2000">
                <a:latin typeface="Calibri"/>
                <a:ea typeface="Calibri"/>
                <a:cs typeface="Calibri"/>
              </a:rPr>
              <a:t>MODIS fire data is point-based (</a:t>
            </a:r>
            <a:r>
              <a:rPr lang="en-US" sz="2000" err="1">
                <a:latin typeface="Calibri"/>
                <a:ea typeface="Calibri"/>
                <a:cs typeface="Calibri"/>
              </a:rPr>
              <a:t>lat</a:t>
            </a:r>
            <a:r>
              <a:rPr lang="en-US" sz="2000">
                <a:latin typeface="Calibri"/>
                <a:ea typeface="Calibri"/>
                <a:cs typeface="Calibri"/>
              </a:rPr>
              <a:t>/</a:t>
            </a:r>
            <a:r>
              <a:rPr lang="en-US" sz="2000" err="1">
                <a:latin typeface="Calibri"/>
                <a:ea typeface="Calibri"/>
                <a:cs typeface="Calibri"/>
              </a:rPr>
              <a:t>lon</a:t>
            </a:r>
            <a:r>
              <a:rPr lang="en-US" sz="2000">
                <a:latin typeface="Calibri"/>
                <a:ea typeface="Calibri"/>
                <a:cs typeface="Calibri"/>
              </a:rPr>
              <a:t> at high resolution, ~1km)</a:t>
            </a:r>
            <a:endParaRPr lang="en-US" sz="2000"/>
          </a:p>
          <a:p>
            <a:pPr marL="285750" indent="-285750"/>
            <a:r>
              <a:rPr lang="en-US" sz="2000">
                <a:latin typeface="Calibri"/>
                <a:ea typeface="Calibri"/>
                <a:cs typeface="Calibri"/>
              </a:rPr>
              <a:t>ECMWF forecast data is grid-based (lower resolution, often ~1.0° or 0.25°)</a:t>
            </a:r>
          </a:p>
          <a:p>
            <a:pPr marL="0" indent="0">
              <a:buNone/>
            </a:pPr>
            <a:r>
              <a:rPr lang="en-US" sz="2000">
                <a:latin typeface="Calibri"/>
                <a:ea typeface="Calibri"/>
                <a:cs typeface="Calibri"/>
              </a:rPr>
              <a:t>To merge them:</a:t>
            </a:r>
          </a:p>
          <a:p>
            <a:pPr marL="285750" indent="-285750"/>
            <a:r>
              <a:rPr lang="en-US" sz="2000">
                <a:latin typeface="Calibri"/>
                <a:ea typeface="Calibri"/>
                <a:cs typeface="Calibri"/>
              </a:rPr>
              <a:t>We need to map MODIS points into the ECMWF grid, by:</a:t>
            </a:r>
          </a:p>
          <a:p>
            <a:pPr marL="285750" indent="-285750"/>
            <a:r>
              <a:rPr lang="en-US" sz="2000">
                <a:latin typeface="Calibri"/>
                <a:ea typeface="Calibri"/>
                <a:cs typeface="Calibri"/>
              </a:rPr>
              <a:t>Rounding coordinates </a:t>
            </a:r>
          </a:p>
          <a:p>
            <a:pPr marL="285750" indent="-285750"/>
            <a:r>
              <a:rPr lang="en-US" sz="2000">
                <a:latin typeface="Calibri"/>
                <a:ea typeface="Calibri"/>
                <a:cs typeface="Calibri"/>
              </a:rPr>
              <a:t>Merge by month/year/</a:t>
            </a:r>
            <a:r>
              <a:rPr lang="en-US" sz="2000" err="1">
                <a:latin typeface="Calibri"/>
                <a:ea typeface="Calibri"/>
                <a:cs typeface="Calibri"/>
              </a:rPr>
              <a:t>lat</a:t>
            </a:r>
            <a:r>
              <a:rPr lang="en-US" sz="2000">
                <a:latin typeface="Calibri"/>
                <a:ea typeface="Calibri"/>
                <a:cs typeface="Calibri"/>
              </a:rPr>
              <a:t> grid/</a:t>
            </a:r>
            <a:r>
              <a:rPr lang="en-US" sz="2000" err="1">
                <a:latin typeface="Calibri"/>
                <a:ea typeface="Calibri"/>
                <a:cs typeface="Calibri"/>
              </a:rPr>
              <a:t>lon</a:t>
            </a:r>
            <a:r>
              <a:rPr lang="en-US" sz="2000">
                <a:latin typeface="Calibri"/>
                <a:ea typeface="Calibri"/>
                <a:cs typeface="Calibri"/>
              </a:rPr>
              <a:t> grid </a:t>
            </a:r>
          </a:p>
          <a:p>
            <a:pPr marL="285750" indent="-285750"/>
            <a:endParaRPr lang="en-US" sz="200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28739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fire in the mountains&#10;&#10;AI-generated content may be incorrect.">
            <a:extLst>
              <a:ext uri="{FF2B5EF4-FFF2-40B4-BE49-F238E27FC236}">
                <a16:creationId xmlns:a16="http://schemas.microsoft.com/office/drawing/2014/main" id="{A62B7FE2-6301-D2FE-A78D-B83386E050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59D580-AAF8-64D5-6DE5-62F325FFF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Why wildfires?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5834E9-952F-D143-B816-EA4B72AD80DE}"/>
              </a:ext>
            </a:extLst>
          </p:cNvPr>
          <p:cNvSpPr txBox="1"/>
          <p:nvPr/>
        </p:nvSpPr>
        <p:spPr>
          <a:xfrm>
            <a:off x="7025897" y="6367912"/>
            <a:ext cx="5166103" cy="49137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>
                <a:solidFill>
                  <a:srgbClr val="FFFFFF"/>
                </a:solidFill>
              </a:rPr>
              <a:t>Photo by </a:t>
            </a:r>
            <a:r>
              <a:rPr lang="en-US" sz="2400">
                <a:solidFill>
                  <a:srgbClr val="FFFFFF"/>
                </a:solidFill>
                <a:hlinkClick r:id="rId3"/>
              </a:rPr>
              <a:t>Mike Newbry</a:t>
            </a:r>
            <a:r>
              <a:rPr lang="en-US" sz="2400">
                <a:solidFill>
                  <a:srgbClr val="FFFFFF"/>
                </a:solidFill>
              </a:rPr>
              <a:t> on </a:t>
            </a:r>
            <a:r>
              <a:rPr lang="en-US" sz="2400">
                <a:solidFill>
                  <a:srgbClr val="FFFFFF"/>
                </a:solidFill>
                <a:hlinkClick r:id="rId4"/>
              </a:rPr>
              <a:t>Unsplash</a:t>
            </a:r>
            <a:endParaRPr 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959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DC286-EDE9-C6EB-03AF-1934EFD31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177" y="135905"/>
            <a:ext cx="2976138" cy="1300783"/>
          </a:xfrm>
        </p:spPr>
        <p:txBody>
          <a:bodyPr>
            <a:normAutofit/>
          </a:bodyPr>
          <a:lstStyle/>
          <a:p>
            <a:r>
              <a:rPr lang="en-US" sz="3600">
                <a:latin typeface="Calibri"/>
                <a:ea typeface="Calibri"/>
                <a:cs typeface="Calibri"/>
              </a:rPr>
              <a:t>Python 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67896F-AE7B-AFDD-ECC8-5190EA8B468D}"/>
              </a:ext>
            </a:extLst>
          </p:cNvPr>
          <p:cNvSpPr txBox="1"/>
          <p:nvPr/>
        </p:nvSpPr>
        <p:spPr>
          <a:xfrm>
            <a:off x="8162815" y="463796"/>
            <a:ext cx="15041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>
                <a:latin typeface="Calibri"/>
                <a:ea typeface="Calibri"/>
                <a:cs typeface="Calibri"/>
              </a:rPr>
              <a:t>Result</a:t>
            </a:r>
          </a:p>
        </p:txBody>
      </p:sp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6495444-78FD-4007-F4F1-4F9C613B2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7289" y="1361018"/>
            <a:ext cx="5153025" cy="4779432"/>
          </a:xfrm>
          <a:prstGeom prst="rect">
            <a:avLst/>
          </a:prstGeom>
        </p:spPr>
      </p:pic>
      <p:pic>
        <p:nvPicPr>
          <p:cNvPr id="3" name="Picture 2" descr="A screenshot of a computer program">
            <a:extLst>
              <a:ext uri="{FF2B5EF4-FFF2-40B4-BE49-F238E27FC236}">
                <a16:creationId xmlns:a16="http://schemas.microsoft.com/office/drawing/2014/main" id="{D2FE9F2D-D122-4083-3057-91B41AD12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92" y="1363133"/>
            <a:ext cx="5126081" cy="480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7554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2CD523-1296-EC2F-7FCD-C91ADB565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0A8E125-E4BD-653E-6C0F-6E9B58BB0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275DCFB-E7EF-B015-2A6D-13331E43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991370A-36EE-3FEB-890D-08C408EFEC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773E3-7BD9-1BD3-9E8C-2DC827EB7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31E696-0B15-5EE6-701C-929B22E0A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681554D-337F-3A92-7589-BA013FA32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49B1308-2A56-DA91-7F58-E90ED0767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D6F668-4FB7-35D8-D7DD-246AFCA4C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chemeClr val="bg1"/>
                </a:solidFill>
              </a:rPr>
              <a:t>Forecasting model planning</a:t>
            </a:r>
            <a:endParaRPr lang="zh-TW">
              <a:solidFill>
                <a:schemeClr val="bg1"/>
              </a:solidFill>
            </a:endParaRP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E23F320-5C09-269A-76BE-0569BAF36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8550" y="609724"/>
            <a:ext cx="6287055" cy="55858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/>
              <a:t>Random Forest </a:t>
            </a:r>
          </a:p>
          <a:p>
            <a:r>
              <a:rPr lang="en-US" sz="2400"/>
              <a:t>Logistic regression</a:t>
            </a:r>
          </a:p>
          <a:p>
            <a:r>
              <a:rPr lang="en-US" sz="2400" err="1"/>
              <a:t>XGBoost</a:t>
            </a:r>
            <a:r>
              <a:rPr lang="en-US" sz="2400"/>
              <a:t>  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E2568C-517B-2042-4D00-FAC297AF7FF0}"/>
              </a:ext>
            </a:extLst>
          </p:cNvPr>
          <p:cNvSpPr txBox="1"/>
          <p:nvPr/>
        </p:nvSpPr>
        <p:spPr>
          <a:xfrm>
            <a:off x="5723502" y="6038053"/>
            <a:ext cx="618657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sz="1400">
                <a:ea typeface="新細明體"/>
              </a:rPr>
              <a:t>McNorton, J. R., et al. </a:t>
            </a:r>
            <a:r>
              <a:rPr lang="en-US" altLang="zh-TW" sz="1400" i="1">
                <a:ea typeface="新細明體"/>
              </a:rPr>
              <a:t>A Global Probability-Of-Fire (</a:t>
            </a:r>
            <a:r>
              <a:rPr lang="en-US" altLang="zh-TW" sz="1400" i="1" err="1">
                <a:ea typeface="新細明體"/>
              </a:rPr>
              <a:t>PoF</a:t>
            </a:r>
            <a:r>
              <a:rPr lang="en-US" altLang="zh-TW" sz="1400" i="1">
                <a:ea typeface="新細明體"/>
              </a:rPr>
              <a:t>) Forecast</a:t>
            </a:r>
            <a:r>
              <a:rPr lang="en-US" altLang="zh-TW" sz="1400">
                <a:ea typeface="新細明體"/>
              </a:rPr>
              <a:t>. 14 June 2024</a:t>
            </a:r>
          </a:p>
        </p:txBody>
      </p:sp>
    </p:spTree>
    <p:extLst>
      <p:ext uri="{BB962C8B-B14F-4D97-AF65-F5344CB8AC3E}">
        <p14:creationId xmlns:p14="http://schemas.microsoft.com/office/powerpoint/2010/main" val="174471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684F71-D0F0-EA3B-BE21-665C588F6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3B58C98-1628-619F-5926-49FF8791B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C34E798-9F8F-0AEB-384B-BC3C6153D3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183D23-0B4F-03F4-C167-AEF946974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CDE6FC-F903-E219-CF9C-05F2EEDB1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665059-FEB1-F22E-B995-63D3C8BD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B9A2FE-545B-605D-0466-7B383437A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16E484-B310-0777-A8E0-2D9949B81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2DE25F-C198-3B2A-264A-E879A360F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</a:rPr>
              <a:t>Model application</a:t>
            </a:r>
            <a:endParaRPr lang="zh-TW" altLang="en-US">
              <a:solidFill>
                <a:schemeClr val="bg1"/>
              </a:solidFill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995CC61-1665-0C50-C033-45C5A851D1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749647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20365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59CCA-D788-4ACA-B9CB-AC3E9BA2D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(</a:t>
            </a:r>
            <a:r>
              <a:rPr lang="en-US" err="1"/>
              <a:t>cont</a:t>
            </a:r>
            <a:r>
              <a:rPr lang="en-US"/>
              <a:t>)</a:t>
            </a:r>
          </a:p>
        </p:txBody>
      </p:sp>
      <p:pic>
        <p:nvPicPr>
          <p:cNvPr id="10" name="Content Placeholder 9" descr="A map of a mountain range">
            <a:extLst>
              <a:ext uri="{FF2B5EF4-FFF2-40B4-BE49-F238E27FC236}">
                <a16:creationId xmlns:a16="http://schemas.microsoft.com/office/drawing/2014/main" id="{517B5905-447D-765A-AEE3-32F9685700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1349" y="1811895"/>
            <a:ext cx="8802436" cy="3795284"/>
          </a:xfrm>
        </p:spPr>
      </p:pic>
    </p:spTree>
    <p:extLst>
      <p:ext uri="{BB962C8B-B14F-4D97-AF65-F5344CB8AC3E}">
        <p14:creationId xmlns:p14="http://schemas.microsoft.com/office/powerpoint/2010/main" val="3589638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一張含有 文字, 螢幕擷取畫面, 數字, 字型 的圖片&#10;&#10;AI 產生的內容可能不正確。">
            <a:extLst>
              <a:ext uri="{FF2B5EF4-FFF2-40B4-BE49-F238E27FC236}">
                <a16:creationId xmlns:a16="http://schemas.microsoft.com/office/drawing/2014/main" id="{D76DC7DA-4ABC-C316-3BB1-2AFFCB6DE6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43" t="253" r="72" b="127"/>
          <a:stretch/>
        </p:blipFill>
        <p:spPr>
          <a:xfrm>
            <a:off x="185178" y="55086"/>
            <a:ext cx="11825848" cy="6750444"/>
          </a:xfrm>
        </p:spPr>
      </p:pic>
    </p:spTree>
    <p:extLst>
      <p:ext uri="{BB962C8B-B14F-4D97-AF65-F5344CB8AC3E}">
        <p14:creationId xmlns:p14="http://schemas.microsoft.com/office/powerpoint/2010/main" val="3835517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4AE48B-B635-DC3B-552C-96DA8CA48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</a:rPr>
              <a:t>Table of contents</a:t>
            </a:r>
            <a:endParaRPr lang="zh-TW" altLang="en-US">
              <a:solidFill>
                <a:schemeClr val="bg1"/>
              </a:solidFill>
            </a:endParaRPr>
          </a:p>
        </p:txBody>
      </p:sp>
      <p:graphicFrame>
        <p:nvGraphicFramePr>
          <p:cNvPr id="7" name="資料庫圖表 6">
            <a:extLst>
              <a:ext uri="{FF2B5EF4-FFF2-40B4-BE49-F238E27FC236}">
                <a16:creationId xmlns:a16="http://schemas.microsoft.com/office/drawing/2014/main" id="{48DD4D51-EFD6-E6F1-5112-6E53A99267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9496402"/>
              </p:ext>
            </p:extLst>
          </p:nvPr>
        </p:nvGraphicFramePr>
        <p:xfrm>
          <a:off x="5010006" y="494473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6607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A9865-681F-2771-1A49-851CC753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Probability of Fire procedures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54EA845-299B-DAD4-417A-F78606FB1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Traditional model : solely based on Fire Weather Index (FWI, Van Wagner, 1974)</a:t>
            </a:r>
          </a:p>
          <a:p>
            <a:r>
              <a:rPr lang="en-US" sz="1700"/>
              <a:t>Neglect: the moisture state of living vegetation, the type of vegetation or the abundance of fuel available to burn in the event of a fire</a:t>
            </a:r>
          </a:p>
          <a:p>
            <a:r>
              <a:rPr lang="en-US" sz="1700"/>
              <a:t>FWI overestimates fire danger in fuel limited regions and occasionally regions with high live moisture content</a:t>
            </a:r>
          </a:p>
        </p:txBody>
      </p:sp>
      <p:pic>
        <p:nvPicPr>
          <p:cNvPr id="4" name="Content Placeholder 3" descr="A screenshot of a web page&#10;&#10;AI-generated content may be incorrect.">
            <a:extLst>
              <a:ext uri="{FF2B5EF4-FFF2-40B4-BE49-F238E27FC236}">
                <a16:creationId xmlns:a16="http://schemas.microsoft.com/office/drawing/2014/main" id="{1E2D2D8F-918D-0CDD-BFC0-07C5B4CA9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1619002"/>
            <a:ext cx="6922008" cy="3720579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8DC1CE27-3C2E-1F48-3F16-5D06DDFFDDBE}"/>
              </a:ext>
            </a:extLst>
          </p:cNvPr>
          <p:cNvSpPr txBox="1"/>
          <p:nvPr/>
        </p:nvSpPr>
        <p:spPr>
          <a:xfrm>
            <a:off x="5637363" y="5507966"/>
            <a:ext cx="618657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sz="1400">
                <a:ea typeface="新細明體"/>
              </a:rPr>
              <a:t>McNorton, J. R., et al. </a:t>
            </a:r>
            <a:r>
              <a:rPr lang="en-US" altLang="zh-TW" sz="1400" i="1">
                <a:ea typeface="新細明體"/>
              </a:rPr>
              <a:t>A Global Probability-Of-Fire (</a:t>
            </a:r>
            <a:r>
              <a:rPr lang="en-US" altLang="zh-TW" sz="1400" i="1" err="1">
                <a:ea typeface="新細明體"/>
              </a:rPr>
              <a:t>PoF</a:t>
            </a:r>
            <a:r>
              <a:rPr lang="en-US" altLang="zh-TW" sz="1400" i="1">
                <a:ea typeface="新細明體"/>
              </a:rPr>
              <a:t>) Forecast</a:t>
            </a:r>
            <a:r>
              <a:rPr lang="en-US" altLang="zh-TW" sz="1400">
                <a:ea typeface="新細明體"/>
              </a:rPr>
              <a:t>. 14 June 2024</a:t>
            </a:r>
          </a:p>
        </p:txBody>
      </p:sp>
    </p:spTree>
    <p:extLst>
      <p:ext uri="{BB962C8B-B14F-4D97-AF65-F5344CB8AC3E}">
        <p14:creationId xmlns:p14="http://schemas.microsoft.com/office/powerpoint/2010/main" val="738712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FF855E-46F8-8C6F-D4EF-39B76CEB6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Variables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CBFFCFC-AAC5-F5B4-134E-4D0A54C882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0506125"/>
              </p:ext>
            </p:extLst>
          </p:nvPr>
        </p:nvGraphicFramePr>
        <p:xfrm>
          <a:off x="432225" y="2096074"/>
          <a:ext cx="11327550" cy="419260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4089838">
                  <a:extLst>
                    <a:ext uri="{9D8B030D-6E8A-4147-A177-3AD203B41FA5}">
                      <a16:colId xmlns:a16="http://schemas.microsoft.com/office/drawing/2014/main" val="1955357936"/>
                    </a:ext>
                  </a:extLst>
                </a:gridCol>
                <a:gridCol w="3524660">
                  <a:extLst>
                    <a:ext uri="{9D8B030D-6E8A-4147-A177-3AD203B41FA5}">
                      <a16:colId xmlns:a16="http://schemas.microsoft.com/office/drawing/2014/main" val="2908978815"/>
                    </a:ext>
                  </a:extLst>
                </a:gridCol>
                <a:gridCol w="3713052">
                  <a:extLst>
                    <a:ext uri="{9D8B030D-6E8A-4147-A177-3AD203B41FA5}">
                      <a16:colId xmlns:a16="http://schemas.microsoft.com/office/drawing/2014/main" val="3848669630"/>
                    </a:ext>
                  </a:extLst>
                </a:gridCol>
              </a:tblGrid>
              <a:tr h="542572">
                <a:tc>
                  <a:txBody>
                    <a:bodyPr/>
                    <a:lstStyle/>
                    <a:p>
                      <a:r>
                        <a:rPr lang="en-US" sz="2400" b="1"/>
                        <a:t>Variable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 b="1"/>
                        <a:t>Fire Behavior Role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 b="1"/>
                        <a:t>Why It’s Useful</a:t>
                      </a:r>
                    </a:p>
                  </a:txBody>
                  <a:tcPr marL="123312" marR="123312" marT="61656" marB="61656" anchor="ctr"/>
                </a:tc>
                <a:extLst>
                  <a:ext uri="{0D108BD9-81ED-4DB2-BD59-A6C34878D82A}">
                    <a16:rowId xmlns:a16="http://schemas.microsoft.com/office/drawing/2014/main" val="1768099397"/>
                  </a:ext>
                </a:extLst>
              </a:tr>
              <a:tr h="912507">
                <a:tc>
                  <a:txBody>
                    <a:bodyPr/>
                    <a:lstStyle/>
                    <a:p>
                      <a:r>
                        <a:rPr lang="en-US" sz="2400"/>
                        <a:t>2m temperature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Fuel ignition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Higher temps → drier, more flammable fuels</a:t>
                      </a:r>
                    </a:p>
                  </a:txBody>
                  <a:tcPr marL="123312" marR="123312" marT="61656" marB="61656" anchor="ctr"/>
                </a:tc>
                <a:extLst>
                  <a:ext uri="{0D108BD9-81ED-4DB2-BD59-A6C34878D82A}">
                    <a16:rowId xmlns:a16="http://schemas.microsoft.com/office/drawing/2014/main" val="2234945967"/>
                  </a:ext>
                </a:extLst>
              </a:tr>
              <a:tr h="912507">
                <a:tc>
                  <a:txBody>
                    <a:bodyPr/>
                    <a:lstStyle/>
                    <a:p>
                      <a:r>
                        <a:rPr lang="en-US" sz="2400"/>
                        <a:t>2m dewpoint temperature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Moisture content in air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Lower dewpoint = lower fuel moisture</a:t>
                      </a:r>
                    </a:p>
                  </a:txBody>
                  <a:tcPr marL="123312" marR="123312" marT="61656" marB="61656" anchor="ctr"/>
                </a:tc>
                <a:extLst>
                  <a:ext uri="{0D108BD9-81ED-4DB2-BD59-A6C34878D82A}">
                    <a16:rowId xmlns:a16="http://schemas.microsoft.com/office/drawing/2014/main" val="112418361"/>
                  </a:ext>
                </a:extLst>
              </a:tr>
              <a:tr h="912507">
                <a:tc>
                  <a:txBody>
                    <a:bodyPr/>
                    <a:lstStyle/>
                    <a:p>
                      <a:r>
                        <a:rPr lang="en-US" sz="2400"/>
                        <a:t>10u &amp; 10v wind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Fire spread direction &amp; speed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Drives how fast and where fires travel</a:t>
                      </a:r>
                    </a:p>
                  </a:txBody>
                  <a:tcPr marL="123312" marR="123312" marT="61656" marB="61656" anchor="ctr"/>
                </a:tc>
                <a:extLst>
                  <a:ext uri="{0D108BD9-81ED-4DB2-BD59-A6C34878D82A}">
                    <a16:rowId xmlns:a16="http://schemas.microsoft.com/office/drawing/2014/main" val="1731088053"/>
                  </a:ext>
                </a:extLst>
              </a:tr>
              <a:tr h="912507">
                <a:tc>
                  <a:txBody>
                    <a:bodyPr/>
                    <a:lstStyle/>
                    <a:p>
                      <a:r>
                        <a:rPr lang="en-US" sz="2400"/>
                        <a:t>Total precipitation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Fuel moisture replenishment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Rainfall reduces fire risk</a:t>
                      </a:r>
                    </a:p>
                  </a:txBody>
                  <a:tcPr marL="123312" marR="123312" marT="61656" marB="61656" anchor="ctr"/>
                </a:tc>
                <a:extLst>
                  <a:ext uri="{0D108BD9-81ED-4DB2-BD59-A6C34878D82A}">
                    <a16:rowId xmlns:a16="http://schemas.microsoft.com/office/drawing/2014/main" val="2950073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6693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4B9767-27C2-25CC-E464-2EDB83C70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930658B-4271-439A-36A2-4749D22C3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0319C13-EAA3-579E-2AE2-C71871F41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57BB5D5-D650-C0D9-E695-FB7D00CA9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44DD30-A7D9-1167-7F73-94D3834C2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1ACC06-6668-B79B-1DA6-B1D72F06B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Variables</a:t>
            </a:r>
            <a:r>
              <a:rPr lang="en-US" sz="4000">
                <a:solidFill>
                  <a:srgbClr val="FFFFFF"/>
                </a:solidFill>
              </a:rPr>
              <a:t> (</a:t>
            </a:r>
            <a:r>
              <a:rPr lang="en-US" sz="4000" err="1">
                <a:solidFill>
                  <a:srgbClr val="FFFFFF"/>
                </a:solidFill>
              </a:rPr>
              <a:t>cont</a:t>
            </a:r>
            <a:r>
              <a:rPr lang="en-US" sz="4000">
                <a:solidFill>
                  <a:srgbClr val="FFFFFF"/>
                </a:solidFill>
              </a:rPr>
              <a:t>)</a:t>
            </a:r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05A4A9A-7EA3-0F4B-0AA9-1C3D97D927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1565369"/>
              </p:ext>
            </p:extLst>
          </p:nvPr>
        </p:nvGraphicFramePr>
        <p:xfrm>
          <a:off x="432225" y="2096074"/>
          <a:ext cx="11327550" cy="3447654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4089838">
                  <a:extLst>
                    <a:ext uri="{9D8B030D-6E8A-4147-A177-3AD203B41FA5}">
                      <a16:colId xmlns:a16="http://schemas.microsoft.com/office/drawing/2014/main" val="1955357936"/>
                    </a:ext>
                  </a:extLst>
                </a:gridCol>
                <a:gridCol w="3524660">
                  <a:extLst>
                    <a:ext uri="{9D8B030D-6E8A-4147-A177-3AD203B41FA5}">
                      <a16:colId xmlns:a16="http://schemas.microsoft.com/office/drawing/2014/main" val="2908978815"/>
                    </a:ext>
                  </a:extLst>
                </a:gridCol>
                <a:gridCol w="3713052">
                  <a:extLst>
                    <a:ext uri="{9D8B030D-6E8A-4147-A177-3AD203B41FA5}">
                      <a16:colId xmlns:a16="http://schemas.microsoft.com/office/drawing/2014/main" val="3848669630"/>
                    </a:ext>
                  </a:extLst>
                </a:gridCol>
              </a:tblGrid>
              <a:tr h="640710">
                <a:tc>
                  <a:txBody>
                    <a:bodyPr/>
                    <a:lstStyle/>
                    <a:p>
                      <a:r>
                        <a:rPr lang="en-US" sz="2400" b="1"/>
                        <a:t>Variable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 b="1"/>
                        <a:t>Fire Behavior Role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r>
                        <a:rPr lang="en-US" sz="2400" b="1"/>
                        <a:t>Why It’s Useful</a:t>
                      </a:r>
                    </a:p>
                  </a:txBody>
                  <a:tcPr marL="123312" marR="123312" marT="61656" marB="61656" anchor="ctr"/>
                </a:tc>
                <a:extLst>
                  <a:ext uri="{0D108BD9-81ED-4DB2-BD59-A6C34878D82A}">
                    <a16:rowId xmlns:a16="http://schemas.microsoft.com/office/drawing/2014/main" val="1768099397"/>
                  </a:ext>
                </a:extLst>
              </a:tr>
              <a:tr h="1118986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Fuel type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Influences ignition and burn intensity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400" b="0" i="0" u="none" strike="noStrike" baseline="0" noProof="0">
                          <a:solidFill>
                            <a:srgbClr val="000000"/>
                          </a:solidFill>
                          <a:latin typeface="Aptos"/>
                        </a:rPr>
                        <a:t>Different fuel types  burn at different rates and intensities</a:t>
                      </a:r>
                      <a:endParaRPr lang="en-US" sz="2400"/>
                    </a:p>
                  </a:txBody>
                  <a:tcPr marL="123312" marR="123312" marT="61656" marB="61656" anchor="ctr"/>
                </a:tc>
                <a:extLst>
                  <a:ext uri="{0D108BD9-81ED-4DB2-BD59-A6C34878D82A}">
                    <a16:rowId xmlns:a16="http://schemas.microsoft.com/office/drawing/2014/main" val="2234945967"/>
                  </a:ext>
                </a:extLst>
              </a:tr>
              <a:tr h="1118986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400" b="0" i="0" u="none" strike="noStrike" baseline="0" noProof="0">
                          <a:solidFill>
                            <a:srgbClr val="000000"/>
                          </a:solidFill>
                          <a:latin typeface="Aptos"/>
                        </a:rPr>
                        <a:t>Leaf Area Index, High Vegetation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Affects fuel load and canopy density</a:t>
                      </a:r>
                    </a:p>
                  </a:txBody>
                  <a:tcPr marL="123312" marR="123312" marT="61656" marB="61656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Higher LAI = more available biomass, which increases burn potential and fire spread</a:t>
                      </a:r>
                    </a:p>
                  </a:txBody>
                  <a:tcPr marL="123312" marR="123312" marT="61656" marB="61656" anchor="ctr"/>
                </a:tc>
                <a:extLst>
                  <a:ext uri="{0D108BD9-81ED-4DB2-BD59-A6C34878D82A}">
                    <a16:rowId xmlns:a16="http://schemas.microsoft.com/office/drawing/2014/main" val="1124183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3995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B290F1-F5CC-30DD-4F11-CAF00F91C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Two data building procedures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AC4C5FCA-036F-70A0-E56E-7D32FC14BD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5245999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89662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BD761-BFF3-EFC6-AC00-29DE6E463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sources</a:t>
            </a:r>
          </a:p>
        </p:txBody>
      </p:sp>
      <p:pic>
        <p:nvPicPr>
          <p:cNvPr id="4" name="Content Placeholder 3" descr="A map of canada with red dots&#10;&#10;AI-generated content may be incorrect.">
            <a:extLst>
              <a:ext uri="{FF2B5EF4-FFF2-40B4-BE49-F238E27FC236}">
                <a16:creationId xmlns:a16="http://schemas.microsoft.com/office/drawing/2014/main" id="{66706FAF-F054-A2D6-DB84-78B856706F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547" y="1696473"/>
            <a:ext cx="4048905" cy="4351338"/>
          </a:xfr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E511BC0-B861-D5B6-5835-50312DC75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152" y="2091096"/>
            <a:ext cx="6380136" cy="9968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134B91-AF1D-CD74-4FD0-C2472851247F}"/>
              </a:ext>
            </a:extLst>
          </p:cNvPr>
          <p:cNvSpPr txBox="1"/>
          <p:nvPr/>
        </p:nvSpPr>
        <p:spPr>
          <a:xfrm>
            <a:off x="5459992" y="1691139"/>
            <a:ext cx="240096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1994 hotspot data:</a:t>
            </a:r>
          </a:p>
        </p:txBody>
      </p:sp>
      <p:pic>
        <p:nvPicPr>
          <p:cNvPr id="7" name="Picture 6" descr="A screenshot of a white table&#10;&#10;AI-generated content may be incorrect.">
            <a:extLst>
              <a:ext uri="{FF2B5EF4-FFF2-40B4-BE49-F238E27FC236}">
                <a16:creationId xmlns:a16="http://schemas.microsoft.com/office/drawing/2014/main" id="{F3B8FB83-3225-F615-0495-CBF569FD4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1377" y="4220220"/>
            <a:ext cx="5285892" cy="10006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4F1D75-FD28-6DA5-A98E-ED2EE4D06A2B}"/>
              </a:ext>
            </a:extLst>
          </p:cNvPr>
          <p:cNvSpPr txBox="1"/>
          <p:nvPr/>
        </p:nvSpPr>
        <p:spPr>
          <a:xfrm>
            <a:off x="5463988" y="385034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2014 hotspot data:​</a:t>
            </a:r>
          </a:p>
        </p:txBody>
      </p:sp>
    </p:spTree>
    <p:extLst>
      <p:ext uri="{BB962C8B-B14F-4D97-AF65-F5344CB8AC3E}">
        <p14:creationId xmlns:p14="http://schemas.microsoft.com/office/powerpoint/2010/main" val="2284813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BC wildfire predictive model </vt:lpstr>
      <vt:lpstr>Why wildfires?</vt:lpstr>
      <vt:lpstr>PowerPoint Presentation</vt:lpstr>
      <vt:lpstr>Table of contents</vt:lpstr>
      <vt:lpstr>Probability of Fire procedures</vt:lpstr>
      <vt:lpstr>Variables</vt:lpstr>
      <vt:lpstr>Variables (cont)</vt:lpstr>
      <vt:lpstr>Two data building procedures</vt:lpstr>
      <vt:lpstr>Data sources</vt:lpstr>
      <vt:lpstr>Data cleaning</vt:lpstr>
      <vt:lpstr>Data cleaning</vt:lpstr>
      <vt:lpstr>Data cleaning</vt:lpstr>
      <vt:lpstr>Data cleaning</vt:lpstr>
      <vt:lpstr>Data cleaning</vt:lpstr>
      <vt:lpstr>Data cleaning</vt:lpstr>
      <vt:lpstr>Final attribute table!</vt:lpstr>
      <vt:lpstr>Drawback</vt:lpstr>
      <vt:lpstr>Python analytics procedure</vt:lpstr>
      <vt:lpstr>Data preparation</vt:lpstr>
      <vt:lpstr>Python code</vt:lpstr>
      <vt:lpstr>Forecasting model planning</vt:lpstr>
      <vt:lpstr>Model application</vt:lpstr>
      <vt:lpstr>Application (cont)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4</cp:revision>
  <dcterms:created xsi:type="dcterms:W3CDTF">2025-04-14T19:17:48Z</dcterms:created>
  <dcterms:modified xsi:type="dcterms:W3CDTF">2025-04-18T00:32:50Z</dcterms:modified>
</cp:coreProperties>
</file>

<file path=docProps/thumbnail.jpeg>
</file>